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60" r:id="rId2"/>
    <p:sldId id="294" r:id="rId3"/>
    <p:sldId id="295" r:id="rId4"/>
    <p:sldId id="296" r:id="rId5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60" autoAdjust="0"/>
    <p:restoredTop sz="93979" autoAdjust="0"/>
  </p:normalViewPr>
  <p:slideViewPr>
    <p:cSldViewPr>
      <p:cViewPr varScale="1">
        <p:scale>
          <a:sx n="85" d="100"/>
          <a:sy n="85" d="100"/>
        </p:scale>
        <p:origin x="1146" y="84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le Eisler" userId="0c737cebcfea22bf" providerId="LiveId" clId="{E4E66DA5-DDDE-4960-A894-9F748352C5D7}"/>
    <pc:docChg chg="custSel addSld delSld modSld">
      <pc:chgData name="Dale Eisler" userId="0c737cebcfea22bf" providerId="LiveId" clId="{E4E66DA5-DDDE-4960-A894-9F748352C5D7}" dt="2024-01-03T22:20:26.813" v="1250" actId="20577"/>
      <pc:docMkLst>
        <pc:docMk/>
      </pc:docMkLst>
      <pc:sldChg chg="addSp modSp mod">
        <pc:chgData name="Dale Eisler" userId="0c737cebcfea22bf" providerId="LiveId" clId="{E4E66DA5-DDDE-4960-A894-9F748352C5D7}" dt="2024-01-03T22:20:26.813" v="1250" actId="20577"/>
        <pc:sldMkLst>
          <pc:docMk/>
          <pc:sldMk cId="0" sldId="260"/>
        </pc:sldMkLst>
        <pc:spChg chg="mod">
          <ac:chgData name="Dale Eisler" userId="0c737cebcfea22bf" providerId="LiveId" clId="{E4E66DA5-DDDE-4960-A894-9F748352C5D7}" dt="2024-01-03T22:20:26.813" v="1250" actId="20577"/>
          <ac:spMkLst>
            <pc:docMk/>
            <pc:sldMk cId="0" sldId="260"/>
            <ac:spMk id="5" creationId="{D7789958-5FC2-D885-FC57-7D3276AB5039}"/>
          </ac:spMkLst>
        </pc:spChg>
        <pc:picChg chg="add mod">
          <ac:chgData name="Dale Eisler" userId="0c737cebcfea22bf" providerId="LiveId" clId="{E4E66DA5-DDDE-4960-A894-9F748352C5D7}" dt="2024-01-03T21:04:45.459" v="161" actId="14100"/>
          <ac:picMkLst>
            <pc:docMk/>
            <pc:sldMk cId="0" sldId="260"/>
            <ac:picMk id="3" creationId="{4A32E215-0782-EBFD-2E9D-BB364744D296}"/>
          </ac:picMkLst>
        </pc:picChg>
      </pc:sldChg>
      <pc:sldChg chg="del">
        <pc:chgData name="Dale Eisler" userId="0c737cebcfea22bf" providerId="LiveId" clId="{E4E66DA5-DDDE-4960-A894-9F748352C5D7}" dt="2024-01-03T21:30:30.331" v="1200" actId="47"/>
        <pc:sldMkLst>
          <pc:docMk/>
          <pc:sldMk cId="0" sldId="275"/>
        </pc:sldMkLst>
      </pc:sldChg>
      <pc:sldChg chg="modSp mod">
        <pc:chgData name="Dale Eisler" userId="0c737cebcfea22bf" providerId="LiveId" clId="{E4E66DA5-DDDE-4960-A894-9F748352C5D7}" dt="2024-01-03T22:19:04.699" v="1236" actId="33524"/>
        <pc:sldMkLst>
          <pc:docMk/>
          <pc:sldMk cId="2120140577" sldId="295"/>
        </pc:sldMkLst>
        <pc:spChg chg="mod">
          <ac:chgData name="Dale Eisler" userId="0c737cebcfea22bf" providerId="LiveId" clId="{E4E66DA5-DDDE-4960-A894-9F748352C5D7}" dt="2024-01-03T22:19:04.699" v="1236" actId="33524"/>
          <ac:spMkLst>
            <pc:docMk/>
            <pc:sldMk cId="2120140577" sldId="295"/>
            <ac:spMk id="2" creationId="{5A89F2CD-7A50-0C19-3EFE-9BD02214FC25}"/>
          </ac:spMkLst>
        </pc:spChg>
        <pc:spChg chg="mod">
          <ac:chgData name="Dale Eisler" userId="0c737cebcfea22bf" providerId="LiveId" clId="{E4E66DA5-DDDE-4960-A894-9F748352C5D7}" dt="2024-01-03T21:22:33.615" v="790" actId="403"/>
          <ac:spMkLst>
            <pc:docMk/>
            <pc:sldMk cId="2120140577" sldId="295"/>
            <ac:spMk id="3" creationId="{7C4E2F13-BF7B-C7B0-C640-B71227D8BF04}"/>
          </ac:spMkLst>
        </pc:spChg>
      </pc:sldChg>
      <pc:sldChg chg="delSp modSp new mod">
        <pc:chgData name="Dale Eisler" userId="0c737cebcfea22bf" providerId="LiveId" clId="{E4E66DA5-DDDE-4960-A894-9F748352C5D7}" dt="2024-01-03T22:19:34.642" v="1247" actId="14100"/>
        <pc:sldMkLst>
          <pc:docMk/>
          <pc:sldMk cId="4212278852" sldId="296"/>
        </pc:sldMkLst>
        <pc:spChg chg="mod">
          <ac:chgData name="Dale Eisler" userId="0c737cebcfea22bf" providerId="LiveId" clId="{E4E66DA5-DDDE-4960-A894-9F748352C5D7}" dt="2024-01-03T22:19:34.642" v="1247" actId="14100"/>
          <ac:spMkLst>
            <pc:docMk/>
            <pc:sldMk cId="4212278852" sldId="296"/>
            <ac:spMk id="2" creationId="{5CDE7037-21F5-254D-E1BC-5150DA02182D}"/>
          </ac:spMkLst>
        </pc:spChg>
        <pc:spChg chg="mod">
          <ac:chgData name="Dale Eisler" userId="0c737cebcfea22bf" providerId="LiveId" clId="{E4E66DA5-DDDE-4960-A894-9F748352C5D7}" dt="2024-01-03T21:24:53.060" v="944" actId="113"/>
          <ac:spMkLst>
            <pc:docMk/>
            <pc:sldMk cId="4212278852" sldId="296"/>
            <ac:spMk id="3" creationId="{27D0CCAC-56E2-EDD0-AEA7-A6DD8DDE95A6}"/>
          </ac:spMkLst>
        </pc:spChg>
        <pc:spChg chg="del">
          <ac:chgData name="Dale Eisler" userId="0c737cebcfea22bf" providerId="LiveId" clId="{E4E66DA5-DDDE-4960-A894-9F748352C5D7}" dt="2024-01-03T21:23:05.057" v="829" actId="478"/>
          <ac:spMkLst>
            <pc:docMk/>
            <pc:sldMk cId="4212278852" sldId="296"/>
            <ac:spMk id="4" creationId="{8432A157-D15C-2660-EC45-0E41E45757B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AB9DC10-5C31-408B-AF7F-77FCC7F0271E}" type="datetimeFigureOut">
              <a:rPr lang="en-US"/>
              <a:pPr>
                <a:defRPr/>
              </a:pPr>
              <a:t>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EE1CBCB-1155-4124-938B-64A93010E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9C2C1A39-2059-4BC4-9385-9083AA104B54}" type="datetimeFigureOut">
              <a:rPr lang="en-US"/>
              <a:pPr>
                <a:defRPr/>
              </a:pPr>
              <a:t>1/3/2024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30201E7-C9F8-47EF-9EC3-F667A7475D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7238" indent="-2905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5225" indent="-2317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31950" indent="-2317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8675" indent="-2317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5587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1307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7027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2747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B19C7EA-A63E-4D09-BCAA-8754B362A26C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0201E7-C9F8-47EF-9EC3-F667A7475D25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0938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24000" y="5702808"/>
            <a:ext cx="6864096" cy="5455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i="1" cap="none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17904" y="4931664"/>
            <a:ext cx="6867144" cy="542544"/>
          </a:xfrm>
          <a:prstGeom prst="rect">
            <a:avLst/>
          </a:prstGeom>
        </p:spPr>
        <p:txBody>
          <a:bodyPr/>
          <a:lstStyle>
            <a:lvl1pPr>
              <a:defRPr sz="2800" i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153400" y="6324600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34D2B26-5E6B-4F4F-8C5F-43840790FD5F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407408"/>
            <a:ext cx="2362200" cy="528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419600"/>
            <a:ext cx="2295151" cy="49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20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9166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67200"/>
          </a:xfrm>
          <a:prstGeom prst="rect">
            <a:avLst/>
          </a:prstGeom>
        </p:spPr>
        <p:txBody>
          <a:bodyPr/>
          <a:lstStyle>
            <a:lvl1pPr>
              <a:defRPr sz="2000" cap="none" baseline="0"/>
            </a:lvl1pPr>
            <a:lvl2pPr>
              <a:defRPr sz="2000" cap="none"/>
            </a:lvl2pPr>
            <a:lvl3pPr>
              <a:defRPr sz="2000" cap="none"/>
            </a:lvl3pPr>
            <a:lvl4pPr>
              <a:defRPr sz="2000" cap="none"/>
            </a:lvl4pPr>
            <a:lvl5pPr>
              <a:defRPr sz="2000" cap="none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57200" y="1197864"/>
            <a:ext cx="8229600" cy="478536"/>
          </a:xfrm>
          <a:prstGeom prst="rect">
            <a:avLst/>
          </a:prstGeom>
        </p:spPr>
        <p:txBody>
          <a:bodyPr/>
          <a:lstStyle>
            <a:lvl1pPr>
              <a:defRPr sz="2800" cap="none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B864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8283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685800" y="4327525"/>
            <a:ext cx="7772400" cy="1235075"/>
          </a:xfrm>
          <a:prstGeom prst="rect">
            <a:avLst/>
          </a:prstGeom>
        </p:spPr>
        <p:txBody>
          <a:bodyPr/>
          <a:lstStyle>
            <a:lvl1pPr>
              <a:defRPr sz="4000" i="0" cap="all" baseline="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latin typeface="+mj-lt"/>
                <a:ea typeface="+mj-ea"/>
                <a:cs typeface="+mj-cs"/>
              </a:rPr>
              <a:t>CLICK TO ADD 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idx="11"/>
          </p:nvPr>
        </p:nvSpPr>
        <p:spPr>
          <a:xfrm>
            <a:off x="685800" y="2819400"/>
            <a:ext cx="7772400" cy="1500187"/>
          </a:xfrm>
          <a:prstGeom prst="rect">
            <a:avLst/>
          </a:prstGeom>
        </p:spPr>
        <p:txBody>
          <a:bodyPr anchor="b"/>
          <a:lstStyle>
            <a:lvl1pPr>
              <a:defRPr sz="2400" cap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0DFFA75A-7B7C-4ED1-ABA9-9E59073772CB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706994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810000" cy="4267200"/>
          </a:xfrm>
          <a:prstGeom prst="rect">
            <a:avLst/>
          </a:prstGeom>
        </p:spPr>
        <p:txBody>
          <a:bodyPr/>
          <a:lstStyle>
            <a:lvl1pPr>
              <a:defRPr sz="2000" cap="none" baseline="0"/>
            </a:lvl1pPr>
            <a:lvl2pPr>
              <a:defRPr sz="2000" cap="none"/>
            </a:lvl2pPr>
            <a:lvl3pPr>
              <a:defRPr sz="2000" cap="none"/>
            </a:lvl3pPr>
            <a:lvl4pPr>
              <a:defRPr sz="2000" cap="none"/>
            </a:lvl4pPr>
            <a:lvl5pPr>
              <a:defRPr sz="2000" cap="none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495800" y="1752600"/>
            <a:ext cx="4191000" cy="4267200"/>
          </a:xfrm>
          <a:prstGeom prst="rect">
            <a:avLst/>
          </a:prstGeom>
        </p:spPr>
        <p:txBody>
          <a:bodyPr/>
          <a:lstStyle>
            <a:lvl1pPr>
              <a:defRPr sz="2000" cap="none" baseline="0"/>
            </a:lvl1pPr>
            <a:lvl2pPr>
              <a:defRPr sz="2000" cap="none"/>
            </a:lvl2pPr>
            <a:lvl3pPr>
              <a:defRPr sz="2000" cap="none"/>
            </a:lvl3pPr>
            <a:lvl4pPr>
              <a:defRPr sz="2000" cap="none"/>
            </a:lvl4pPr>
            <a:lvl5pPr>
              <a:defRPr sz="2000" cap="none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7200" y="1197864"/>
            <a:ext cx="8229600" cy="478536"/>
          </a:xfrm>
          <a:prstGeom prst="rect">
            <a:avLst/>
          </a:prstGeom>
        </p:spPr>
        <p:txBody>
          <a:bodyPr/>
          <a:lstStyle>
            <a:lvl1pPr>
              <a:defRPr sz="2800" cap="none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3"/>
          </p:nvPr>
        </p:nvSpPr>
        <p:spPr>
          <a:xfrm>
            <a:off x="8153400" y="6324600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D693543B-E267-4FF7-AA87-E8472E228FF4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613779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4"/>
          <p:cNvSpPr txBox="1">
            <a:spLocks noChangeArrowheads="1"/>
          </p:cNvSpPr>
          <p:nvPr userDrawn="1"/>
        </p:nvSpPr>
        <p:spPr bwMode="auto">
          <a:xfrm>
            <a:off x="381000" y="6324600"/>
            <a:ext cx="3581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CA" altLang="en-US" sz="1400" spc="150" dirty="0"/>
              <a:t>www.schoolofpublicpolicy.sk.ca</a:t>
            </a:r>
            <a:endParaRPr lang="en-US" altLang="en-US" sz="1400" spc="15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2514600"/>
            <a:ext cx="4038600" cy="2908219"/>
          </a:xfrm>
          <a:prstGeom prst="rect">
            <a:avLst/>
          </a:prstGeom>
        </p:spPr>
        <p:txBody>
          <a:bodyPr/>
          <a:lstStyle>
            <a:lvl1pPr>
              <a:defRPr sz="2000" cap="none" baseline="0"/>
            </a:lvl1pPr>
            <a:lvl2pPr>
              <a:defRPr sz="2000" cap="none"/>
            </a:lvl2pPr>
            <a:lvl3pPr>
              <a:defRPr sz="2000" cap="none"/>
            </a:lvl3pPr>
            <a:lvl4pPr>
              <a:defRPr sz="2000" cap="none"/>
            </a:lvl4pPr>
            <a:lvl5pPr>
              <a:defRPr sz="2000" cap="none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419600" y="2514600"/>
            <a:ext cx="4191000" cy="2908219"/>
          </a:xfrm>
          <a:prstGeom prst="rect">
            <a:avLst/>
          </a:prstGeom>
        </p:spPr>
        <p:txBody>
          <a:bodyPr/>
          <a:lstStyle>
            <a:lvl1pPr>
              <a:defRPr sz="2000" cap="none" baseline="0"/>
            </a:lvl1pPr>
            <a:lvl2pPr>
              <a:defRPr sz="2000" cap="none"/>
            </a:lvl2pPr>
            <a:lvl3pPr>
              <a:defRPr sz="2000" cap="none"/>
            </a:lvl3pPr>
            <a:lvl4pPr>
              <a:defRPr sz="2000" cap="none"/>
            </a:lvl4pPr>
            <a:lvl5pPr>
              <a:defRPr sz="2000" cap="none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381000" y="1143000"/>
            <a:ext cx="8229600" cy="609600"/>
          </a:xfrm>
          <a:prstGeom prst="rect">
            <a:avLst/>
          </a:prstGeom>
        </p:spPr>
        <p:txBody>
          <a:bodyPr/>
          <a:lstStyle>
            <a:lvl1pPr>
              <a:defRPr sz="2800" cap="none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idx="13"/>
          </p:nvPr>
        </p:nvSpPr>
        <p:spPr>
          <a:xfrm>
            <a:off x="381000" y="1828800"/>
            <a:ext cx="4040188" cy="639762"/>
          </a:xfrm>
          <a:prstGeom prst="rect">
            <a:avLst/>
          </a:prstGeom>
        </p:spPr>
        <p:txBody>
          <a:bodyPr/>
          <a:lstStyle>
            <a:lvl1pPr>
              <a:defRPr sz="2400" b="1" cap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idx="14"/>
          </p:nvPr>
        </p:nvSpPr>
        <p:spPr>
          <a:xfrm>
            <a:off x="4419600" y="1828800"/>
            <a:ext cx="4191000" cy="639762"/>
          </a:xfrm>
          <a:prstGeom prst="rect">
            <a:avLst/>
          </a:prstGeom>
        </p:spPr>
        <p:txBody>
          <a:bodyPr/>
          <a:lstStyle>
            <a:lvl1pPr>
              <a:defRPr sz="2400" b="1" cap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15"/>
          </p:nvPr>
        </p:nvSpPr>
        <p:spPr>
          <a:xfrm>
            <a:off x="8153400" y="6324600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D705C710-3CD9-4B23-B70B-C2723456024A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160605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/>
          <p:cNvSpPr txBox="1">
            <a:spLocks noChangeArrowheads="1"/>
          </p:cNvSpPr>
          <p:nvPr userDrawn="1"/>
        </p:nvSpPr>
        <p:spPr bwMode="auto">
          <a:xfrm>
            <a:off x="381000" y="6324600"/>
            <a:ext cx="3581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CA" altLang="en-US" sz="1400" spc="150" dirty="0"/>
              <a:t>www.schoolofpublicpolicy.sk.ca</a:t>
            </a:r>
            <a:endParaRPr lang="en-US" altLang="en-US" sz="1400" spc="15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97680"/>
          </a:xfrm>
          <a:prstGeom prst="rect">
            <a:avLst/>
          </a:prstGeom>
        </p:spPr>
        <p:txBody>
          <a:bodyPr/>
          <a:lstStyle>
            <a:lvl1pPr>
              <a:defRPr sz="2000" cap="none" baseline="0"/>
            </a:lvl1pPr>
            <a:lvl2pPr marL="914400" indent="-457200">
              <a:buFont typeface="+mj-lt"/>
              <a:buAutoNum type="arabicPeriod"/>
              <a:defRPr sz="2000" cap="none"/>
            </a:lvl2pPr>
            <a:lvl3pPr marL="1371600" indent="-457200">
              <a:buFont typeface="+mj-lt"/>
              <a:buAutoNum type="alphaLcParenR"/>
              <a:defRPr sz="2000" cap="none"/>
            </a:lvl3pPr>
            <a:lvl4pPr marL="1828800" indent="-457200">
              <a:buFont typeface="Arial" pitchFamily="34" charset="0"/>
              <a:buChar char="•"/>
              <a:defRPr sz="2000" cap="none"/>
            </a:lvl4pPr>
            <a:lvl5pPr marL="2286000" indent="-457200">
              <a:buFont typeface="Wingdings" pitchFamily="2" charset="2"/>
              <a:buChar char="Ø"/>
              <a:defRPr sz="2000" cap="none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57200" y="1197864"/>
            <a:ext cx="8229600" cy="478536"/>
          </a:xfrm>
          <a:prstGeom prst="rect">
            <a:avLst/>
          </a:prstGeom>
        </p:spPr>
        <p:txBody>
          <a:bodyPr/>
          <a:lstStyle>
            <a:lvl1pPr>
              <a:defRPr sz="2800" cap="none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C5D33CF3-41D4-4D5E-BCE1-08F744B793DE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218803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/>
          <p:cNvSpPr txBox="1">
            <a:spLocks noChangeArrowheads="1"/>
          </p:cNvSpPr>
          <p:nvPr userDrawn="1"/>
        </p:nvSpPr>
        <p:spPr bwMode="auto">
          <a:xfrm>
            <a:off x="381000" y="6324600"/>
            <a:ext cx="3581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CA" altLang="en-US" sz="1400" spc="150" dirty="0"/>
              <a:t>www.schoolofpublicpolicy.sk.ca</a:t>
            </a:r>
            <a:endParaRPr lang="en-US" altLang="en-US" sz="1400" spc="1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7864"/>
            <a:ext cx="8229600" cy="478536"/>
          </a:xfrm>
          <a:prstGeom prst="rect">
            <a:avLst/>
          </a:prstGeom>
        </p:spPr>
        <p:txBody>
          <a:bodyPr/>
          <a:lstStyle>
            <a:lvl1pPr>
              <a:defRPr sz="2800" cap="none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7200" y="1755648"/>
            <a:ext cx="8229600" cy="4114800"/>
          </a:xfrm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7391400" y="5867400"/>
            <a:ext cx="1752600" cy="249936"/>
          </a:xfrm>
          <a:prstGeom prst="rect">
            <a:avLst/>
          </a:prstGeom>
        </p:spPr>
        <p:txBody>
          <a:bodyPr/>
          <a:lstStyle>
            <a:lvl1pPr>
              <a:defRPr sz="1100" cap="none" baseline="0">
                <a:latin typeface="Calibri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3"/>
          </p:nvPr>
        </p:nvSpPr>
        <p:spPr>
          <a:xfrm>
            <a:off x="8153400" y="6324600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211940C-E953-4E4F-8844-D7C2A34DB3DD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389564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/>
          <p:cNvSpPr txBox="1">
            <a:spLocks noChangeArrowheads="1"/>
          </p:cNvSpPr>
          <p:nvPr userDrawn="1"/>
        </p:nvSpPr>
        <p:spPr bwMode="auto">
          <a:xfrm>
            <a:off x="381000" y="6324600"/>
            <a:ext cx="3581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CA" altLang="en-US" sz="1400" spc="150" dirty="0"/>
              <a:t>www.schoolofpublicpolicy.sk.ca</a:t>
            </a:r>
            <a:endParaRPr lang="en-US" altLang="en-US" sz="1400" spc="1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7864"/>
            <a:ext cx="8229600" cy="478536"/>
          </a:xfrm>
          <a:prstGeom prst="rect">
            <a:avLst/>
          </a:prstGeom>
        </p:spPr>
        <p:txBody>
          <a:bodyPr/>
          <a:lstStyle>
            <a:lvl1pPr>
              <a:defRPr sz="2800" cap="none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457200" y="1755648"/>
            <a:ext cx="8229600" cy="4297680"/>
          </a:xfrm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7391400" y="5867400"/>
            <a:ext cx="1752600" cy="249936"/>
          </a:xfrm>
          <a:prstGeom prst="rect">
            <a:avLst/>
          </a:prstGeom>
        </p:spPr>
        <p:txBody>
          <a:bodyPr/>
          <a:lstStyle>
            <a:lvl1pPr>
              <a:defRPr sz="1100" cap="none" baseline="0">
                <a:latin typeface="Calibri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3"/>
          </p:nvPr>
        </p:nvSpPr>
        <p:spPr>
          <a:xfrm>
            <a:off x="8153400" y="6324600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6F96CD87-72C6-480A-8E66-B7AD6480FEED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233909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/>
          <p:cNvSpPr txBox="1">
            <a:spLocks noChangeArrowheads="1"/>
          </p:cNvSpPr>
          <p:nvPr userDrawn="1"/>
        </p:nvSpPr>
        <p:spPr bwMode="auto">
          <a:xfrm>
            <a:off x="381000" y="6324600"/>
            <a:ext cx="3581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CA" altLang="en-US" sz="1400" spc="150" dirty="0"/>
              <a:t>www.schoolofpublicpolicy.sk.ca</a:t>
            </a:r>
            <a:endParaRPr lang="en-US" altLang="en-US" sz="1400" spc="1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7864"/>
            <a:ext cx="8229600" cy="478536"/>
          </a:xfrm>
          <a:prstGeom prst="rect">
            <a:avLst/>
          </a:prstGeom>
        </p:spPr>
        <p:txBody>
          <a:bodyPr/>
          <a:lstStyle>
            <a:lvl1pPr>
              <a:defRPr sz="2800" cap="none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457200" y="1755648"/>
            <a:ext cx="8229600" cy="4297680"/>
          </a:xfrm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7391400" y="5867400"/>
            <a:ext cx="1752600" cy="249936"/>
          </a:xfrm>
          <a:prstGeom prst="rect">
            <a:avLst/>
          </a:prstGeom>
        </p:spPr>
        <p:txBody>
          <a:bodyPr/>
          <a:lstStyle>
            <a:lvl1pPr>
              <a:defRPr sz="1100" cap="none" baseline="0">
                <a:latin typeface="Calibri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3"/>
          </p:nvPr>
        </p:nvSpPr>
        <p:spPr>
          <a:xfrm>
            <a:off x="8153400" y="6324600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D5551CE-5881-43E9-8E4F-5B574EDC564D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161280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18" r:id="rId1"/>
    <p:sldLayoutId id="2147484219" r:id="rId2"/>
    <p:sldLayoutId id="2147484220" r:id="rId3"/>
    <p:sldLayoutId id="2147484221" r:id="rId4"/>
    <p:sldLayoutId id="2147484222" r:id="rId5"/>
    <p:sldLayoutId id="2147484223" r:id="rId6"/>
    <p:sldLayoutId id="2147484224" r:id="rId7"/>
    <p:sldLayoutId id="2147484225" r:id="rId8"/>
    <p:sldLayoutId id="2147484226" r:id="rId9"/>
    <p:sldLayoutId id="2147484227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400" i="1" kern="1200">
          <a:solidFill>
            <a:srgbClr val="9BBB5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 i="1">
          <a:solidFill>
            <a:srgbClr val="9BBB59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 i="1">
          <a:solidFill>
            <a:srgbClr val="9BBB59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 i="1">
          <a:solidFill>
            <a:srgbClr val="9BBB59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 i="1">
          <a:solidFill>
            <a:srgbClr val="9BBB59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400" i="1">
          <a:solidFill>
            <a:srgbClr val="9BBB59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400" i="1">
          <a:solidFill>
            <a:srgbClr val="9BBB59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400" i="1">
          <a:solidFill>
            <a:srgbClr val="9BBB59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400" i="1">
          <a:solidFill>
            <a:srgbClr val="9BBB59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7789958-5FC2-D885-FC57-7D3276AB5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5029200"/>
            <a:ext cx="6940296" cy="1524000"/>
          </a:xfrm>
        </p:spPr>
        <p:txBody>
          <a:bodyPr/>
          <a:lstStyle/>
          <a:p>
            <a:r>
              <a:rPr lang="en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Canada’s Critical Mineral Strategy:</a:t>
            </a:r>
            <a:br>
              <a:rPr lang="en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CA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Opportunities and Challenges for the Development of Critical Mineral Supply Chain in Saskatchewan</a:t>
            </a:r>
            <a:b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Albert I. Ugochukwu, January 5, 2024</a:t>
            </a:r>
            <a:b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CA" dirty="0"/>
          </a:p>
        </p:txBody>
      </p:sp>
      <p:pic>
        <p:nvPicPr>
          <p:cNvPr id="3" name="Picture 2" descr="A large machines in a quarry&#10;&#10;Description automatically generated">
            <a:extLst>
              <a:ext uri="{FF2B5EF4-FFF2-40B4-BE49-F238E27FC236}">
                <a16:creationId xmlns:a16="http://schemas.microsoft.com/office/drawing/2014/main" id="{4A32E215-0782-EBFD-2E9D-BB364744D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82296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57200" y="914400"/>
            <a:ext cx="8229600" cy="609600"/>
          </a:xfrm>
        </p:spPr>
        <p:txBody>
          <a:bodyPr/>
          <a:lstStyle/>
          <a:p>
            <a:r>
              <a:rPr lang="en-US" b="1" dirty="0"/>
              <a:t>Policy Brief: CONTEXT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544A94-7699-DAC5-49B7-204E3ED91F39}"/>
              </a:ext>
            </a:extLst>
          </p:cNvPr>
          <p:cNvSpPr txBox="1"/>
          <p:nvPr/>
        </p:nvSpPr>
        <p:spPr>
          <a:xfrm>
            <a:off x="838200" y="1447800"/>
            <a:ext cx="7086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Western Canada has abundant supplies of natural resources such as oil, natural gas, potash and uranium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Saskatchewan 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has significant critical minerals like lithium, graphite, nickel, cobalt, copper, and rare earth elements (REEs)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Addressing climate change is a key and growing public policy priority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Critical minerals and REEs are essential ingredients to the development of clean energy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EV batteries, solar panels, mobile phones, healthcare applications, wind turbines require critical minerals and REEs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Demand is expected to overwhelm supply of these key inputs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For example, 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International Energy Agency forecasts: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CA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by 2030 electric vehicles will account for half of all light vehicle sales worldwide; and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CA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global annual renewable energy investment needs to more than triple to $4 trillion by 2030 to achieve net zero emissions by 2050</a:t>
            </a:r>
            <a:endParaRPr lang="en-US" sz="16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2143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89F2CD-7A50-0C19-3EFE-9BD02214F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153400" cy="4114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1F20"/>
                </a:solidFill>
                <a:effectLst/>
              </a:rPr>
              <a:t>The climate change agenda clearly creates new economic opportunities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China accounts for about 95 percent of the global production of REEs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1F20"/>
                </a:solidFill>
                <a:effectLst/>
              </a:rPr>
              <a:t>Myanmar supplies about 50 per cent China’s rare earth concentrates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31F20"/>
                </a:solidFill>
              </a:rPr>
              <a:t>Political and conflict in Myanmar has disrupted supplies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Canada holds potential to be a major global supplier of REEs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Saskatchewan has a competitive advantage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31F20"/>
                </a:solidFill>
              </a:rPr>
              <a:t>P</a:t>
            </a:r>
            <a:r>
              <a:rPr lang="en-US" dirty="0"/>
              <a:t>rovince has 23 of the 31 critical minerals and REEs on Canada’s list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Opportunity for Saskatchewan to be secure supplier of key minerals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1F20"/>
                </a:solidFill>
                <a:effectLst/>
              </a:rPr>
              <a:t>But must address</a:t>
            </a:r>
            <a:r>
              <a:rPr lang="en-US" dirty="0">
                <a:solidFill>
                  <a:srgbClr val="231F20"/>
                </a:solidFill>
              </a:rPr>
              <a:t> </a:t>
            </a:r>
            <a:r>
              <a:rPr lang="en-US" b="0" i="0" dirty="0">
                <a:solidFill>
                  <a:srgbClr val="231F20"/>
                </a:solidFill>
                <a:effectLst/>
              </a:rPr>
              <a:t>environmental, social and economic challenges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Result would be greater foreign exchange profits and economic growth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231F20"/>
              </a:solidFill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E2F13-BF7B-C7B0-C640-B71227D8BF0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1066800"/>
            <a:ext cx="8229600" cy="478536"/>
          </a:xfrm>
        </p:spPr>
        <p:txBody>
          <a:bodyPr/>
          <a:lstStyle/>
          <a:p>
            <a:r>
              <a:rPr lang="en-CA" b="1" dirty="0"/>
              <a:t>Policy Brief: </a:t>
            </a:r>
            <a:r>
              <a:rPr lang="en-CA" sz="3200" b="1" dirty="0"/>
              <a:t>Considerations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120140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DE7037-21F5-254D-E1BC-5150DA021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8153400" cy="3505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What are the challenges and opportunities in developing REEs?</a:t>
            </a:r>
          </a:p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How should the Government of Saskatchewan approach the issues?</a:t>
            </a:r>
          </a:p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How should Indigenous issues be managed and addressed?</a:t>
            </a:r>
          </a:p>
          <a:p>
            <a:pPr marL="0" indent="0"/>
            <a:endParaRPr lang="en-CA" dirty="0"/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What is the role of industry in developing a strategy?</a:t>
            </a:r>
          </a:p>
          <a:p>
            <a:pPr marL="0" indent="0"/>
            <a:endParaRPr lang="en-CA" dirty="0"/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What should be the federal government’s role in policy development?</a:t>
            </a:r>
          </a:p>
          <a:p>
            <a:pPr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0CCAC-56E2-EDD0-AEA7-A6DD8DDE95A6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b="1" dirty="0"/>
              <a:t>Policy Brief: QUESTIONS FOR DISCUSSION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4212278852"/>
      </p:ext>
    </p:extLst>
  </p:cSld>
  <p:clrMapOvr>
    <a:masterClrMapping/>
  </p:clrMapOvr>
</p:sld>
</file>

<file path=ppt/theme/theme1.xml><?xml version="1.0" encoding="utf-8"?>
<a:theme xmlns:a="http://schemas.openxmlformats.org/drawingml/2006/main" name="Secondary Slide">
  <a:themeElements>
    <a:clrScheme name="JSGS">
      <a:dk1>
        <a:sysClr val="windowText" lastClr="000000"/>
      </a:dk1>
      <a:lt1>
        <a:sysClr val="window" lastClr="FFFFFF"/>
      </a:lt1>
      <a:dk2>
        <a:srgbClr val="7B8644"/>
      </a:dk2>
      <a:lt2>
        <a:srgbClr val="EEECE1"/>
      </a:lt2>
      <a:accent1>
        <a:srgbClr val="7B8644"/>
      </a:accent1>
      <a:accent2>
        <a:srgbClr val="4A6371"/>
      </a:accent2>
      <a:accent3>
        <a:srgbClr val="683B39"/>
      </a:accent3>
      <a:accent4>
        <a:srgbClr val="594256"/>
      </a:accent4>
      <a:accent5>
        <a:srgbClr val="DCDDDF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 master</Template>
  <TotalTime>2620</TotalTime>
  <Words>339</Words>
  <Application>Microsoft Office PowerPoint</Application>
  <PresentationFormat>On-screen Show (4:3)</PresentationFormat>
  <Paragraphs>40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Courier New</vt:lpstr>
      <vt:lpstr>Wingdings</vt:lpstr>
      <vt:lpstr>Secondary Slide</vt:lpstr>
      <vt:lpstr>Canada’s Critical Mineral Strategy: Opportunities and Challenges for the Development of Critical Mineral Supply Chain in Saskatchewan  by Albert I. Ugochukwu, January 5, 2024 </vt:lpstr>
      <vt:lpstr>PowerPoint Presentation</vt:lpstr>
      <vt:lpstr>PowerPoint Presentation</vt:lpstr>
      <vt:lpstr>PowerPoint Presentation</vt:lpstr>
    </vt:vector>
  </TitlesOfParts>
  <Company>University of Regina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Wowchuk</dc:creator>
  <cp:lastModifiedBy>Dale Eisler</cp:lastModifiedBy>
  <cp:revision>246</cp:revision>
  <cp:lastPrinted>2018-08-15T16:10:18Z</cp:lastPrinted>
  <dcterms:created xsi:type="dcterms:W3CDTF">2012-10-29T19:48:17Z</dcterms:created>
  <dcterms:modified xsi:type="dcterms:W3CDTF">2024-01-03T22:20:39Z</dcterms:modified>
</cp:coreProperties>
</file>