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
  </p:notesMasterIdLst>
  <p:handoutMasterIdLst>
    <p:handoutMasterId r:id="rId7"/>
  </p:handoutMasterIdLst>
  <p:sldIdLst>
    <p:sldId id="260" r:id="rId2"/>
    <p:sldId id="294" r:id="rId3"/>
    <p:sldId id="295" r:id="rId4"/>
    <p:sldId id="296" r:id="rId5"/>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60" autoAdjust="0"/>
    <p:restoredTop sz="93979" autoAdjust="0"/>
  </p:normalViewPr>
  <p:slideViewPr>
    <p:cSldViewPr>
      <p:cViewPr varScale="1">
        <p:scale>
          <a:sx n="85" d="100"/>
          <a:sy n="85" d="100"/>
        </p:scale>
        <p:origin x="1146" y="84"/>
      </p:cViewPr>
      <p:guideLst>
        <p:guide orient="horz" pos="2160"/>
        <p:guide pos="288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le Eisler" userId="0c737cebcfea22bf" providerId="LiveId" clId="{D213E879-D1A1-4DC1-980B-5485297C270F}"/>
    <pc:docChg chg="custSel modSld">
      <pc:chgData name="Dale Eisler" userId="0c737cebcfea22bf" providerId="LiveId" clId="{D213E879-D1A1-4DC1-980B-5485297C270F}" dt="2024-04-28T00:47:09.506" v="586" actId="20577"/>
      <pc:docMkLst>
        <pc:docMk/>
      </pc:docMkLst>
      <pc:sldChg chg="modSp mod">
        <pc:chgData name="Dale Eisler" userId="0c737cebcfea22bf" providerId="LiveId" clId="{D213E879-D1A1-4DC1-980B-5485297C270F}" dt="2024-04-28T00:37:16.449" v="126" actId="20577"/>
        <pc:sldMkLst>
          <pc:docMk/>
          <pc:sldMk cId="375773076" sldId="295"/>
        </pc:sldMkLst>
        <pc:spChg chg="mod">
          <ac:chgData name="Dale Eisler" userId="0c737cebcfea22bf" providerId="LiveId" clId="{D213E879-D1A1-4DC1-980B-5485297C270F}" dt="2024-04-28T00:37:16.449" v="126" actId="20577"/>
          <ac:spMkLst>
            <pc:docMk/>
            <pc:sldMk cId="375773076" sldId="295"/>
            <ac:spMk id="6" creationId="{0F9A9F54-966F-EA6D-39E4-D8FCBD3A9C7F}"/>
          </ac:spMkLst>
        </pc:spChg>
      </pc:sldChg>
      <pc:sldChg chg="modSp mod">
        <pc:chgData name="Dale Eisler" userId="0c737cebcfea22bf" providerId="LiveId" clId="{D213E879-D1A1-4DC1-980B-5485297C270F}" dt="2024-04-28T00:47:09.506" v="586" actId="20577"/>
        <pc:sldMkLst>
          <pc:docMk/>
          <pc:sldMk cId="1445009285" sldId="296"/>
        </pc:sldMkLst>
        <pc:spChg chg="mod">
          <ac:chgData name="Dale Eisler" userId="0c737cebcfea22bf" providerId="LiveId" clId="{D213E879-D1A1-4DC1-980B-5485297C270F}" dt="2024-04-28T00:47:09.506" v="586" actId="20577"/>
          <ac:spMkLst>
            <pc:docMk/>
            <pc:sldMk cId="1445009285" sldId="296"/>
            <ac:spMk id="6" creationId="{C12D2DB7-5C62-5F37-CA9B-BD83CBE388E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pPr>
              <a:defRPr/>
            </a:pPr>
            <a:fld id="{EAB9DC10-5C31-408B-AF7F-77FCC7F0271E}" type="datetimeFigureOut">
              <a:rPr lang="en-US"/>
              <a:pPr>
                <a:defRPr/>
              </a:pPr>
              <a:t>4/27/2024</a:t>
            </a:fld>
            <a:endParaRPr lang="en-US"/>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pPr>
              <a:defRPr/>
            </a:pPr>
            <a:fld id="{AEE1CBCB-1155-4124-938B-64A93010E9E8}"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3324" tIns="46662" rIns="93324" bIns="46662" rtlCol="0"/>
          <a:lstStyle>
            <a:lvl1pPr algn="l" eaLnBrk="1" hangingPunct="1">
              <a:defRPr sz="1200">
                <a:cs typeface="Arial" charset="0"/>
              </a:defRPr>
            </a:lvl1pPr>
          </a:lstStyle>
          <a:p>
            <a:pPr>
              <a:defRPr/>
            </a:pPr>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3324" tIns="46662" rIns="93324" bIns="46662" rtlCol="0"/>
          <a:lstStyle>
            <a:lvl1pPr algn="r" eaLnBrk="1" hangingPunct="1">
              <a:defRPr sz="1200">
                <a:cs typeface="Arial" charset="0"/>
              </a:defRPr>
            </a:lvl1pPr>
          </a:lstStyle>
          <a:p>
            <a:pPr>
              <a:defRPr/>
            </a:pPr>
            <a:fld id="{9C2C1A39-2059-4BC4-9385-9083AA104B54}" type="datetimeFigureOut">
              <a:rPr lang="en-US"/>
              <a:pPr>
                <a:defRPr/>
              </a:pPr>
              <a:t>4/27/2024</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pPr lvl="0"/>
            <a:endParaRPr lang="en-US" noProof="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3324" tIns="46662" rIns="93324" bIns="46662"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42375"/>
            <a:ext cx="3043238" cy="465138"/>
          </a:xfrm>
          <a:prstGeom prst="rect">
            <a:avLst/>
          </a:prstGeom>
        </p:spPr>
        <p:txBody>
          <a:bodyPr vert="horz" lIns="93324" tIns="46662" rIns="93324" bIns="46662" rtlCol="0" anchor="b"/>
          <a:lstStyle>
            <a:lvl1pPr algn="l" eaLnBrk="1" hangingPunct="1">
              <a:defRPr sz="1200">
                <a:cs typeface="Arial" charset="0"/>
              </a:defRPr>
            </a:lvl1pPr>
          </a:lstStyle>
          <a:p>
            <a:pPr>
              <a:defRPr/>
            </a:pPr>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wrap="square" lIns="93324" tIns="46662" rIns="93324" bIns="46662" numCol="1" anchor="b" anchorCtr="0" compatLnSpc="1">
            <a:prstTxWarp prst="textNoShape">
              <a:avLst/>
            </a:prstTxWarp>
          </a:bodyPr>
          <a:lstStyle>
            <a:lvl1pPr algn="r" eaLnBrk="1" hangingPunct="1">
              <a:defRPr sz="1200"/>
            </a:lvl1pPr>
          </a:lstStyle>
          <a:p>
            <a:pPr>
              <a:defRPr/>
            </a:pPr>
            <a:fld id="{530201E7-C9F8-47EF-9EC3-F667A7475D2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 typeface="Arial" panose="020B0604020202020204" pitchFamily="34" charset="0"/>
              <a:buNone/>
            </a:pP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238" indent="-290513">
              <a:defRPr>
                <a:solidFill>
                  <a:schemeClr val="tx1"/>
                </a:solidFill>
                <a:latin typeface="Calibri" panose="020F0502020204030204" pitchFamily="34" charset="0"/>
                <a:cs typeface="Arial" panose="020B0604020202020204" pitchFamily="34" charset="0"/>
              </a:defRPr>
            </a:lvl2pPr>
            <a:lvl3pPr marL="1165225" indent="-231775">
              <a:defRPr>
                <a:solidFill>
                  <a:schemeClr val="tx1"/>
                </a:solidFill>
                <a:latin typeface="Calibri" panose="020F0502020204030204" pitchFamily="34" charset="0"/>
                <a:cs typeface="Arial" panose="020B0604020202020204" pitchFamily="34" charset="0"/>
              </a:defRPr>
            </a:lvl3pPr>
            <a:lvl4pPr marL="1631950" indent="-231775">
              <a:defRPr>
                <a:solidFill>
                  <a:schemeClr val="tx1"/>
                </a:solidFill>
                <a:latin typeface="Calibri" panose="020F0502020204030204" pitchFamily="34" charset="0"/>
                <a:cs typeface="Arial" panose="020B0604020202020204" pitchFamily="34" charset="0"/>
              </a:defRPr>
            </a:lvl4pPr>
            <a:lvl5pPr marL="2098675" indent="-231775">
              <a:defRPr>
                <a:solidFill>
                  <a:schemeClr val="tx1"/>
                </a:solidFill>
                <a:latin typeface="Calibri" panose="020F0502020204030204" pitchFamily="34" charset="0"/>
                <a:cs typeface="Arial" panose="020B0604020202020204" pitchFamily="34" charset="0"/>
              </a:defRPr>
            </a:lvl5pPr>
            <a:lvl6pPr marL="2555875"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13075"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70275"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27475"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DB19C7EA-A63E-4D09-BCAA-8754B362A26C}" type="slidenum">
              <a:rPr lang="en-US" altLang="en-US" smtClean="0"/>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530201E7-C9F8-47EF-9EC3-F667A7475D25}" type="slidenum">
              <a:rPr lang="en-US" altLang="en-US" smtClean="0"/>
              <a:pPr>
                <a:defRPr/>
              </a:pPr>
              <a:t>2</a:t>
            </a:fld>
            <a:endParaRPr lang="en-US" altLang="en-US"/>
          </a:p>
        </p:txBody>
      </p:sp>
    </p:spTree>
    <p:extLst>
      <p:ext uri="{BB962C8B-B14F-4D97-AF65-F5344CB8AC3E}">
        <p14:creationId xmlns:p14="http://schemas.microsoft.com/office/powerpoint/2010/main" val="38209380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1524000" y="5702808"/>
            <a:ext cx="6864096" cy="545592"/>
          </a:xfrm>
          <a:prstGeom prst="rect">
            <a:avLst/>
          </a:prstGeom>
        </p:spPr>
        <p:txBody>
          <a:bodyPr>
            <a:normAutofit/>
          </a:bodyPr>
          <a:lstStyle>
            <a:lvl1pPr>
              <a:defRPr sz="1400" i="1" cap="none" baseline="0"/>
            </a:lvl1pPr>
          </a:lstStyle>
          <a:p>
            <a:pPr lvl="0"/>
            <a:r>
              <a:rPr lang="en-US"/>
              <a:t>Click to edit Master text styles</a:t>
            </a:r>
          </a:p>
        </p:txBody>
      </p:sp>
      <p:sp>
        <p:nvSpPr>
          <p:cNvPr id="8" name="Title 7"/>
          <p:cNvSpPr>
            <a:spLocks noGrp="1"/>
          </p:cNvSpPr>
          <p:nvPr>
            <p:ph type="title"/>
          </p:nvPr>
        </p:nvSpPr>
        <p:spPr>
          <a:xfrm>
            <a:off x="1517904" y="4931664"/>
            <a:ext cx="6867144" cy="542544"/>
          </a:xfrm>
          <a:prstGeom prst="rect">
            <a:avLst/>
          </a:prstGeom>
        </p:spPr>
        <p:txBody>
          <a:bodyPr/>
          <a:lstStyle>
            <a:lvl1pPr>
              <a:defRPr sz="2800" i="0" cap="all" baseline="0">
                <a:solidFill>
                  <a:schemeClr val="tx1"/>
                </a:solidFill>
              </a:defRPr>
            </a:lvl1pPr>
          </a:lstStyle>
          <a:p>
            <a:r>
              <a:rPr lang="en-US" dirty="0"/>
              <a:t>Click to edit Master title style</a:t>
            </a:r>
          </a:p>
        </p:txBody>
      </p:sp>
      <p:sp>
        <p:nvSpPr>
          <p:cNvPr id="9" name="Slide Number Placeholder 10"/>
          <p:cNvSpPr>
            <a:spLocks noGrp="1"/>
          </p:cNvSpPr>
          <p:nvPr>
            <p:ph type="sldNum" sz="quarter" idx="11"/>
          </p:nvPr>
        </p:nvSpPr>
        <p:spPr>
          <a:xfrm>
            <a:off x="8153400" y="6324600"/>
            <a:ext cx="533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34D2B26-5E6B-4F4F-8C5F-43840790FD5F}" type="slidenum">
              <a:rPr lang="en-CA" altLang="en-US"/>
              <a:pPr>
                <a:defRPr/>
              </a:pPr>
              <a:t>‹#›</a:t>
            </a:fld>
            <a:endParaRPr lang="en-CA" alt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00200" y="4407408"/>
            <a:ext cx="2362200" cy="528520"/>
          </a:xfrm>
          <a:prstGeom prst="rect">
            <a:avLst/>
          </a:prstGeom>
        </p:spPr>
      </p:pic>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43600" y="4419600"/>
            <a:ext cx="2295151" cy="496430"/>
          </a:xfrm>
          <a:prstGeom prst="rect">
            <a:avLst/>
          </a:prstGeom>
        </p:spPr>
      </p:pic>
    </p:spTree>
    <p:extLst>
      <p:ext uri="{BB962C8B-B14F-4D97-AF65-F5344CB8AC3E}">
        <p14:creationId xmlns:p14="http://schemas.microsoft.com/office/powerpoint/2010/main" val="197920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429166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267200"/>
          </a:xfrm>
          <a:prstGeom prst="rect">
            <a:avLst/>
          </a:prstGeom>
        </p:spPr>
        <p:txBody>
          <a:bodyPr/>
          <a:lstStyle>
            <a:lvl1pPr>
              <a:defRPr sz="2000" cap="none" baseline="0"/>
            </a:lvl1pPr>
            <a:lvl2pPr>
              <a:defRPr sz="2000" cap="none"/>
            </a:lvl2pPr>
            <a:lvl3pPr>
              <a:defRPr sz="2000" cap="none"/>
            </a:lvl3pPr>
            <a:lvl4pPr>
              <a:defRPr sz="2000" cap="none"/>
            </a:lvl4pPr>
            <a:lvl5pPr>
              <a:defRPr sz="2000" cap="none"/>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1"/>
          </p:nvPr>
        </p:nvSpPr>
        <p:spPr>
          <a:xfrm>
            <a:off x="457200" y="1197864"/>
            <a:ext cx="8229600" cy="478536"/>
          </a:xfrm>
          <a:prstGeom prst="rect">
            <a:avLst/>
          </a:prstGeom>
        </p:spPr>
        <p:txBody>
          <a:bodyPr/>
          <a:lstStyle>
            <a:lvl1pPr>
              <a:defRPr sz="2800" cap="none" baseline="0"/>
            </a:lvl1pPr>
            <a:lvl2pPr>
              <a:defRPr sz="2000"/>
            </a:lvl2pPr>
            <a:lvl3pPr>
              <a:defRPr sz="2000"/>
            </a:lvl3pPr>
            <a:lvl4pPr>
              <a:defRPr sz="2000"/>
            </a:lvl4pPr>
            <a:lvl5pPr>
              <a:defRPr sz="2000"/>
            </a:lvl5pPr>
          </a:lstStyle>
          <a:p>
            <a:pPr lvl="0"/>
            <a:r>
              <a:rPr lang="en-US" dirty="0"/>
              <a:t>Click to edit Master text styles</a:t>
            </a:r>
          </a:p>
        </p:txBody>
      </p:sp>
      <p:sp>
        <p:nvSpPr>
          <p:cNvPr id="7" name="Title 1"/>
          <p:cNvSpPr>
            <a:spLocks noGrp="1"/>
          </p:cNvSpPr>
          <p:nvPr>
            <p:ph type="title"/>
          </p:nvPr>
        </p:nvSpPr>
        <p:spPr>
          <a:xfrm>
            <a:off x="457200" y="304800"/>
            <a:ext cx="8229600" cy="457200"/>
          </a:xfrm>
          <a:prstGeom prst="rect">
            <a:avLst/>
          </a:prstGeom>
        </p:spPr>
        <p:txBody>
          <a:bodyPr/>
          <a:lstStyle>
            <a:lvl1pPr>
              <a:defRPr>
                <a:solidFill>
                  <a:srgbClr val="7B8644"/>
                </a:solidFill>
              </a:defRPr>
            </a:lvl1pPr>
          </a:lstStyle>
          <a:p>
            <a:r>
              <a:rPr lang="en-US" dirty="0"/>
              <a:t>Click to edit Master title style</a:t>
            </a:r>
            <a:endParaRPr lang="en-CA" dirty="0"/>
          </a:p>
        </p:txBody>
      </p:sp>
    </p:spTree>
    <p:extLst>
      <p:ext uri="{BB962C8B-B14F-4D97-AF65-F5344CB8AC3E}">
        <p14:creationId xmlns:p14="http://schemas.microsoft.com/office/powerpoint/2010/main" val="268283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6" name="Title 7"/>
          <p:cNvSpPr txBox="1">
            <a:spLocks/>
          </p:cNvSpPr>
          <p:nvPr/>
        </p:nvSpPr>
        <p:spPr>
          <a:xfrm>
            <a:off x="685800" y="4327525"/>
            <a:ext cx="7772400" cy="1235075"/>
          </a:xfrm>
          <a:prstGeom prst="rect">
            <a:avLst/>
          </a:prstGeom>
        </p:spPr>
        <p:txBody>
          <a:bodyPr/>
          <a:lstStyle>
            <a:lvl1pPr>
              <a:defRPr sz="4000" i="0" cap="all" baseline="0">
                <a:solidFill>
                  <a:schemeClr val="tx1"/>
                </a:solidFill>
              </a:defRPr>
            </a:lvl1pPr>
          </a:lstStyle>
          <a:p>
            <a:pPr eaLnBrk="1" fontAlgn="auto" hangingPunct="1">
              <a:spcAft>
                <a:spcPts val="0"/>
              </a:spcAft>
              <a:defRPr/>
            </a:pPr>
            <a:r>
              <a:rPr lang="en-US" b="1" dirty="0">
                <a:latin typeface="+mj-lt"/>
                <a:ea typeface="+mj-ea"/>
                <a:cs typeface="+mj-cs"/>
              </a:rPr>
              <a:t>CLICK TO ADD TITLE</a:t>
            </a:r>
          </a:p>
        </p:txBody>
      </p:sp>
      <p:sp>
        <p:nvSpPr>
          <p:cNvPr id="7" name="Title 1"/>
          <p:cNvSpPr>
            <a:spLocks noGrp="1"/>
          </p:cNvSpPr>
          <p:nvPr>
            <p:ph type="title"/>
          </p:nvPr>
        </p:nvSpPr>
        <p:spPr>
          <a:xfrm>
            <a:off x="457200" y="304800"/>
            <a:ext cx="8229600" cy="457200"/>
          </a:xfrm>
          <a:prstGeom prst="rect">
            <a:avLst/>
          </a:prstGeom>
        </p:spPr>
        <p:txBody>
          <a:bodyPr/>
          <a:lstStyle/>
          <a:p>
            <a:r>
              <a:rPr lang="en-US"/>
              <a:t>Click to edit Master title style</a:t>
            </a:r>
            <a:endParaRPr lang="en-CA" dirty="0"/>
          </a:p>
        </p:txBody>
      </p:sp>
      <p:sp>
        <p:nvSpPr>
          <p:cNvPr id="9" name="Text Placeholder 4"/>
          <p:cNvSpPr>
            <a:spLocks noGrp="1"/>
          </p:cNvSpPr>
          <p:nvPr>
            <p:ph type="body" idx="11"/>
          </p:nvPr>
        </p:nvSpPr>
        <p:spPr>
          <a:xfrm>
            <a:off x="685800" y="2819400"/>
            <a:ext cx="7772400" cy="1500187"/>
          </a:xfrm>
          <a:prstGeom prst="rect">
            <a:avLst/>
          </a:prstGeom>
        </p:spPr>
        <p:txBody>
          <a:bodyPr anchor="b"/>
          <a:lstStyle>
            <a:lvl1pPr>
              <a:defRPr sz="2400" cap="none">
                <a:solidFill>
                  <a:schemeClr val="bg1">
                    <a:lumMod val="50000"/>
                  </a:schemeClr>
                </a:solidFill>
              </a:defRPr>
            </a:lvl1pPr>
          </a:lstStyle>
          <a:p>
            <a:pPr lvl="0"/>
            <a:r>
              <a:rPr lang="en-US"/>
              <a:t>Click to edit Master text styles</a:t>
            </a:r>
          </a:p>
        </p:txBody>
      </p:sp>
      <p:sp>
        <p:nvSpPr>
          <p:cNvPr id="8" name="Slide Number Placeholder 10"/>
          <p:cNvSpPr>
            <a:spLocks noGrp="1"/>
          </p:cNvSpPr>
          <p:nvPr>
            <p:ph type="sldNum" sz="quarter" idx="12"/>
          </p:nvPr>
        </p:nvSpPr>
        <p:spPr>
          <a:xfrm>
            <a:off x="8153400" y="6324600"/>
            <a:ext cx="533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DFFA75A-7B7C-4ED1-ABA9-9E59073772CB}" type="slidenum">
              <a:rPr lang="en-CA" altLang="en-US"/>
              <a:pPr>
                <a:defRPr/>
              </a:pPr>
              <a:t>‹#›</a:t>
            </a:fld>
            <a:endParaRPr lang="en-CA" altLang="en-US"/>
          </a:p>
        </p:txBody>
      </p:sp>
    </p:spTree>
    <p:extLst>
      <p:ext uri="{BB962C8B-B14F-4D97-AF65-F5344CB8AC3E}">
        <p14:creationId xmlns:p14="http://schemas.microsoft.com/office/powerpoint/2010/main" val="3706994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457200"/>
          </a:xfrm>
          <a:prstGeom prst="rect">
            <a:avLst/>
          </a:prstGeom>
        </p:spPr>
        <p:txBody>
          <a:bodyPr/>
          <a:lstStyle/>
          <a:p>
            <a:r>
              <a:rPr lang="en-US"/>
              <a:t>Click to edit Master title style</a:t>
            </a:r>
            <a:endParaRPr lang="en-CA" dirty="0"/>
          </a:p>
        </p:txBody>
      </p:sp>
      <p:sp>
        <p:nvSpPr>
          <p:cNvPr id="5" name="Content Placeholder 2"/>
          <p:cNvSpPr>
            <a:spLocks noGrp="1"/>
          </p:cNvSpPr>
          <p:nvPr>
            <p:ph idx="1"/>
          </p:nvPr>
        </p:nvSpPr>
        <p:spPr>
          <a:xfrm>
            <a:off x="457200" y="1752600"/>
            <a:ext cx="3810000" cy="4267200"/>
          </a:xfrm>
          <a:prstGeom prst="rect">
            <a:avLst/>
          </a:prstGeom>
        </p:spPr>
        <p:txBody>
          <a:bodyPr/>
          <a:lstStyle>
            <a:lvl1pPr>
              <a:defRPr sz="2000" cap="none" baseline="0"/>
            </a:lvl1pPr>
            <a:lvl2pPr>
              <a:defRPr sz="2000" cap="none"/>
            </a:lvl2pPr>
            <a:lvl3pPr>
              <a:defRPr sz="2000" cap="none"/>
            </a:lvl3pPr>
            <a:lvl4pPr>
              <a:defRPr sz="2000" cap="none"/>
            </a:lvl4pPr>
            <a:lvl5pPr>
              <a:defRPr sz="2000" cap="none"/>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1"/>
          </p:nvPr>
        </p:nvSpPr>
        <p:spPr>
          <a:xfrm>
            <a:off x="4495800" y="1752600"/>
            <a:ext cx="4191000" cy="4267200"/>
          </a:xfrm>
          <a:prstGeom prst="rect">
            <a:avLst/>
          </a:prstGeom>
        </p:spPr>
        <p:txBody>
          <a:bodyPr/>
          <a:lstStyle>
            <a:lvl1pPr>
              <a:defRPr sz="2000" cap="none" baseline="0"/>
            </a:lvl1pPr>
            <a:lvl2pPr>
              <a:defRPr sz="2000" cap="none"/>
            </a:lvl2pPr>
            <a:lvl3pPr>
              <a:defRPr sz="2000" cap="none"/>
            </a:lvl3pPr>
            <a:lvl4pPr>
              <a:defRPr sz="2000" cap="none"/>
            </a:lvl4pPr>
            <a:lvl5pPr>
              <a:defRPr sz="2000" cap="none"/>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idx="12"/>
          </p:nvPr>
        </p:nvSpPr>
        <p:spPr>
          <a:xfrm>
            <a:off x="457200" y="1197864"/>
            <a:ext cx="8229600" cy="478536"/>
          </a:xfrm>
          <a:prstGeom prst="rect">
            <a:avLst/>
          </a:prstGeom>
        </p:spPr>
        <p:txBody>
          <a:bodyPr/>
          <a:lstStyle>
            <a:lvl1pPr>
              <a:defRPr sz="2800" cap="none" baseline="0"/>
            </a:lvl1pPr>
            <a:lvl2pPr>
              <a:defRPr sz="2000"/>
            </a:lvl2pPr>
            <a:lvl3pPr>
              <a:defRPr sz="2000"/>
            </a:lvl3pPr>
            <a:lvl4pPr>
              <a:defRPr sz="2000"/>
            </a:lvl4pPr>
            <a:lvl5pPr>
              <a:defRPr sz="2000"/>
            </a:lvl5pPr>
          </a:lstStyle>
          <a:p>
            <a:pPr lvl="0"/>
            <a:r>
              <a:rPr lang="en-US"/>
              <a:t>Click to edit Master text styles</a:t>
            </a:r>
          </a:p>
        </p:txBody>
      </p:sp>
      <p:sp>
        <p:nvSpPr>
          <p:cNvPr id="10" name="Slide Number Placeholder 10"/>
          <p:cNvSpPr>
            <a:spLocks noGrp="1"/>
          </p:cNvSpPr>
          <p:nvPr>
            <p:ph type="sldNum" sz="quarter" idx="13"/>
          </p:nvPr>
        </p:nvSpPr>
        <p:spPr>
          <a:xfrm>
            <a:off x="8153400" y="6324600"/>
            <a:ext cx="533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D693543B-E267-4FF7-AA87-E8472E228FF4}" type="slidenum">
              <a:rPr lang="en-CA" altLang="en-US"/>
              <a:pPr>
                <a:defRPr/>
              </a:pPr>
              <a:t>‹#›</a:t>
            </a:fld>
            <a:endParaRPr lang="en-CA" altLang="en-US"/>
          </a:p>
        </p:txBody>
      </p:sp>
    </p:spTree>
    <p:extLst>
      <p:ext uri="{BB962C8B-B14F-4D97-AF65-F5344CB8AC3E}">
        <p14:creationId xmlns:p14="http://schemas.microsoft.com/office/powerpoint/2010/main" val="1613779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Layout">
    <p:spTree>
      <p:nvGrpSpPr>
        <p:cNvPr id="1" name=""/>
        <p:cNvGrpSpPr/>
        <p:nvPr/>
      </p:nvGrpSpPr>
      <p:grpSpPr>
        <a:xfrm>
          <a:off x="0" y="0"/>
          <a:ext cx="0" cy="0"/>
          <a:chOff x="0" y="0"/>
          <a:chExt cx="0" cy="0"/>
        </a:xfrm>
      </p:grpSpPr>
      <p:sp>
        <p:nvSpPr>
          <p:cNvPr id="12" name="TextBox 4"/>
          <p:cNvSpPr txBox="1">
            <a:spLocks noChangeArrowheads="1"/>
          </p:cNvSpPr>
          <p:nvPr userDrawn="1"/>
        </p:nvSpPr>
        <p:spPr bwMode="auto">
          <a:xfrm>
            <a:off x="381000" y="6324600"/>
            <a:ext cx="3581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en-CA" altLang="en-US" sz="1400" spc="150" dirty="0"/>
              <a:t>www.schoolofpublicpolicy.sk.ca</a:t>
            </a:r>
            <a:endParaRPr lang="en-US" altLang="en-US" sz="1400" spc="150" dirty="0"/>
          </a:p>
        </p:txBody>
      </p:sp>
      <p:sp>
        <p:nvSpPr>
          <p:cNvPr id="4" name="Title 1"/>
          <p:cNvSpPr>
            <a:spLocks noGrp="1"/>
          </p:cNvSpPr>
          <p:nvPr>
            <p:ph type="title"/>
          </p:nvPr>
        </p:nvSpPr>
        <p:spPr>
          <a:xfrm>
            <a:off x="457200" y="304800"/>
            <a:ext cx="8229600" cy="457200"/>
          </a:xfrm>
          <a:prstGeom prst="rect">
            <a:avLst/>
          </a:prstGeom>
        </p:spPr>
        <p:txBody>
          <a:bodyPr/>
          <a:lstStyle/>
          <a:p>
            <a:r>
              <a:rPr lang="en-US"/>
              <a:t>Click to edit Master title style</a:t>
            </a:r>
            <a:endParaRPr lang="en-CA" dirty="0"/>
          </a:p>
        </p:txBody>
      </p:sp>
      <p:sp>
        <p:nvSpPr>
          <p:cNvPr id="5" name="Content Placeholder 2"/>
          <p:cNvSpPr>
            <a:spLocks noGrp="1"/>
          </p:cNvSpPr>
          <p:nvPr>
            <p:ph idx="1"/>
          </p:nvPr>
        </p:nvSpPr>
        <p:spPr>
          <a:xfrm>
            <a:off x="381000" y="2514600"/>
            <a:ext cx="4038600" cy="2908219"/>
          </a:xfrm>
          <a:prstGeom prst="rect">
            <a:avLst/>
          </a:prstGeom>
        </p:spPr>
        <p:txBody>
          <a:bodyPr/>
          <a:lstStyle>
            <a:lvl1pPr>
              <a:defRPr sz="2000" cap="none" baseline="0"/>
            </a:lvl1pPr>
            <a:lvl2pPr>
              <a:defRPr sz="2000" cap="none"/>
            </a:lvl2pPr>
            <a:lvl3pPr>
              <a:defRPr sz="2000" cap="none"/>
            </a:lvl3pPr>
            <a:lvl4pPr>
              <a:defRPr sz="2000" cap="none"/>
            </a:lvl4pPr>
            <a:lvl5pPr>
              <a:defRPr sz="2000" cap="none"/>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1"/>
          </p:nvPr>
        </p:nvSpPr>
        <p:spPr>
          <a:xfrm>
            <a:off x="4419600" y="2514600"/>
            <a:ext cx="4191000" cy="2908219"/>
          </a:xfrm>
          <a:prstGeom prst="rect">
            <a:avLst/>
          </a:prstGeom>
        </p:spPr>
        <p:txBody>
          <a:bodyPr/>
          <a:lstStyle>
            <a:lvl1pPr>
              <a:defRPr sz="2000" cap="none" baseline="0"/>
            </a:lvl1pPr>
            <a:lvl2pPr>
              <a:defRPr sz="2000" cap="none"/>
            </a:lvl2pPr>
            <a:lvl3pPr>
              <a:defRPr sz="2000" cap="none"/>
            </a:lvl3pPr>
            <a:lvl4pPr>
              <a:defRPr sz="2000" cap="none"/>
            </a:lvl4pPr>
            <a:lvl5pPr>
              <a:defRPr sz="2000" cap="none"/>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idx="12"/>
          </p:nvPr>
        </p:nvSpPr>
        <p:spPr>
          <a:xfrm>
            <a:off x="381000" y="1143000"/>
            <a:ext cx="8229600" cy="609600"/>
          </a:xfrm>
          <a:prstGeom prst="rect">
            <a:avLst/>
          </a:prstGeom>
        </p:spPr>
        <p:txBody>
          <a:bodyPr/>
          <a:lstStyle>
            <a:lvl1pPr>
              <a:defRPr sz="2800" cap="none" baseline="0"/>
            </a:lvl1pPr>
            <a:lvl2pPr>
              <a:defRPr sz="2000"/>
            </a:lvl2pPr>
            <a:lvl3pPr>
              <a:defRPr sz="2000"/>
            </a:lvl3pPr>
            <a:lvl4pPr>
              <a:defRPr sz="2000"/>
            </a:lvl4pPr>
            <a:lvl5pPr>
              <a:defRPr sz="2000"/>
            </a:lvl5pPr>
          </a:lstStyle>
          <a:p>
            <a:pPr lvl="0"/>
            <a:r>
              <a:rPr lang="en-US" dirty="0"/>
              <a:t>Click to edit Master text styles</a:t>
            </a:r>
          </a:p>
        </p:txBody>
      </p:sp>
      <p:sp>
        <p:nvSpPr>
          <p:cNvPr id="8" name="Text Placeholder 9"/>
          <p:cNvSpPr>
            <a:spLocks noGrp="1"/>
          </p:cNvSpPr>
          <p:nvPr>
            <p:ph type="body" idx="13"/>
          </p:nvPr>
        </p:nvSpPr>
        <p:spPr>
          <a:xfrm>
            <a:off x="381000" y="1828800"/>
            <a:ext cx="4040188" cy="639762"/>
          </a:xfrm>
          <a:prstGeom prst="rect">
            <a:avLst/>
          </a:prstGeom>
        </p:spPr>
        <p:txBody>
          <a:bodyPr/>
          <a:lstStyle>
            <a:lvl1pPr>
              <a:defRPr sz="2400" b="1" cap="none">
                <a:solidFill>
                  <a:schemeClr val="bg1">
                    <a:lumMod val="50000"/>
                  </a:schemeClr>
                </a:solidFill>
              </a:defRPr>
            </a:lvl1pPr>
          </a:lstStyle>
          <a:p>
            <a:pPr lvl="0"/>
            <a:r>
              <a:rPr lang="en-US" dirty="0"/>
              <a:t>Click to edit Master text styles</a:t>
            </a:r>
          </a:p>
        </p:txBody>
      </p:sp>
      <p:sp>
        <p:nvSpPr>
          <p:cNvPr id="9" name="Text Placeholder 9"/>
          <p:cNvSpPr>
            <a:spLocks noGrp="1"/>
          </p:cNvSpPr>
          <p:nvPr>
            <p:ph type="body" idx="14"/>
          </p:nvPr>
        </p:nvSpPr>
        <p:spPr>
          <a:xfrm>
            <a:off x="4419600" y="1828800"/>
            <a:ext cx="4191000" cy="639762"/>
          </a:xfrm>
          <a:prstGeom prst="rect">
            <a:avLst/>
          </a:prstGeom>
        </p:spPr>
        <p:txBody>
          <a:bodyPr/>
          <a:lstStyle>
            <a:lvl1pPr>
              <a:defRPr sz="2400" b="1" cap="none">
                <a:solidFill>
                  <a:schemeClr val="bg1">
                    <a:lumMod val="50000"/>
                  </a:schemeClr>
                </a:solidFill>
              </a:defRPr>
            </a:lvl1pPr>
          </a:lstStyle>
          <a:p>
            <a:pPr lvl="0"/>
            <a:r>
              <a:rPr lang="en-US" dirty="0"/>
              <a:t>Click to edit Master text styles</a:t>
            </a:r>
          </a:p>
        </p:txBody>
      </p:sp>
      <p:sp>
        <p:nvSpPr>
          <p:cNvPr id="13" name="Slide Number Placeholder 10"/>
          <p:cNvSpPr>
            <a:spLocks noGrp="1"/>
          </p:cNvSpPr>
          <p:nvPr>
            <p:ph type="sldNum" sz="quarter" idx="15"/>
          </p:nvPr>
        </p:nvSpPr>
        <p:spPr>
          <a:xfrm>
            <a:off x="8153400" y="6324600"/>
            <a:ext cx="533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D705C710-3CD9-4B23-B70B-C2723456024A}" type="slidenum">
              <a:rPr lang="en-CA" altLang="en-US"/>
              <a:pPr>
                <a:defRPr/>
              </a:pPr>
              <a:t>‹#›</a:t>
            </a:fld>
            <a:endParaRPr lang="en-CA" altLang="en-US"/>
          </a:p>
        </p:txBody>
      </p:sp>
    </p:spTree>
    <p:extLst>
      <p:ext uri="{BB962C8B-B14F-4D97-AF65-F5344CB8AC3E}">
        <p14:creationId xmlns:p14="http://schemas.microsoft.com/office/powerpoint/2010/main" val="1160605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mbers">
    <p:spTree>
      <p:nvGrpSpPr>
        <p:cNvPr id="1" name=""/>
        <p:cNvGrpSpPr/>
        <p:nvPr/>
      </p:nvGrpSpPr>
      <p:grpSpPr>
        <a:xfrm>
          <a:off x="0" y="0"/>
          <a:ext cx="0" cy="0"/>
          <a:chOff x="0" y="0"/>
          <a:chExt cx="0" cy="0"/>
        </a:xfrm>
      </p:grpSpPr>
      <p:sp>
        <p:nvSpPr>
          <p:cNvPr id="10" name="TextBox 4"/>
          <p:cNvSpPr txBox="1">
            <a:spLocks noChangeArrowheads="1"/>
          </p:cNvSpPr>
          <p:nvPr userDrawn="1"/>
        </p:nvSpPr>
        <p:spPr bwMode="auto">
          <a:xfrm>
            <a:off x="381000" y="6324600"/>
            <a:ext cx="3581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en-CA" altLang="en-US" sz="1400" spc="150" dirty="0"/>
              <a:t>www.schoolofpublicpolicy.sk.ca</a:t>
            </a:r>
            <a:endParaRPr lang="en-US" altLang="en-US" sz="1400" spc="150" dirty="0"/>
          </a:p>
        </p:txBody>
      </p:sp>
      <p:sp>
        <p:nvSpPr>
          <p:cNvPr id="7" name="Content Placeholder 2"/>
          <p:cNvSpPr>
            <a:spLocks noGrp="1"/>
          </p:cNvSpPr>
          <p:nvPr>
            <p:ph idx="1"/>
          </p:nvPr>
        </p:nvSpPr>
        <p:spPr>
          <a:xfrm>
            <a:off x="457200" y="1752600"/>
            <a:ext cx="8229600" cy="4297680"/>
          </a:xfrm>
          <a:prstGeom prst="rect">
            <a:avLst/>
          </a:prstGeom>
        </p:spPr>
        <p:txBody>
          <a:bodyPr/>
          <a:lstStyle>
            <a:lvl1pPr>
              <a:defRPr sz="2000" cap="none" baseline="0"/>
            </a:lvl1pPr>
            <a:lvl2pPr marL="914400" indent="-457200">
              <a:buFont typeface="+mj-lt"/>
              <a:buAutoNum type="arabicPeriod"/>
              <a:defRPr sz="2000" cap="none"/>
            </a:lvl2pPr>
            <a:lvl3pPr marL="1371600" indent="-457200">
              <a:buFont typeface="+mj-lt"/>
              <a:buAutoNum type="alphaLcParenR"/>
              <a:defRPr sz="2000" cap="none"/>
            </a:lvl3pPr>
            <a:lvl4pPr marL="1828800" indent="-457200">
              <a:buFont typeface="Arial" pitchFamily="34" charset="0"/>
              <a:buChar char="•"/>
              <a:defRPr sz="2000" cap="none"/>
            </a:lvl4pPr>
            <a:lvl5pPr marL="2286000" indent="-457200">
              <a:buFont typeface="Wingdings" pitchFamily="2" charset="2"/>
              <a:buChar char="Ø"/>
              <a:defRPr sz="2000" cap="none"/>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1"/>
          </p:nvPr>
        </p:nvSpPr>
        <p:spPr>
          <a:xfrm>
            <a:off x="457200" y="1197864"/>
            <a:ext cx="8229600" cy="478536"/>
          </a:xfrm>
          <a:prstGeom prst="rect">
            <a:avLst/>
          </a:prstGeom>
        </p:spPr>
        <p:txBody>
          <a:bodyPr/>
          <a:lstStyle>
            <a:lvl1pPr>
              <a:defRPr sz="2800" cap="none" baseline="0"/>
            </a:lvl1pPr>
            <a:lvl2pPr>
              <a:defRPr sz="2000"/>
            </a:lvl2pPr>
            <a:lvl3pPr>
              <a:defRPr sz="2000"/>
            </a:lvl3pPr>
            <a:lvl4pPr>
              <a:defRPr sz="2000"/>
            </a:lvl4pPr>
            <a:lvl5pPr>
              <a:defRPr sz="2000"/>
            </a:lvl5pPr>
          </a:lstStyle>
          <a:p>
            <a:pPr lvl="0"/>
            <a:r>
              <a:rPr lang="en-US" dirty="0"/>
              <a:t>Click to edit Master text styles</a:t>
            </a:r>
          </a:p>
        </p:txBody>
      </p:sp>
      <p:sp>
        <p:nvSpPr>
          <p:cNvPr id="11" name="Slide Number Placeholder 10"/>
          <p:cNvSpPr>
            <a:spLocks noGrp="1"/>
          </p:cNvSpPr>
          <p:nvPr>
            <p:ph type="sldNum" sz="quarter" idx="12"/>
          </p:nvPr>
        </p:nvSpPr>
        <p:spPr>
          <a:xfrm>
            <a:off x="8153400" y="6324600"/>
            <a:ext cx="533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C5D33CF3-41D4-4D5E-BCE1-08F744B793DE}" type="slidenum">
              <a:rPr lang="en-CA" altLang="en-US"/>
              <a:pPr>
                <a:defRPr/>
              </a:pPr>
              <a:t>‹#›</a:t>
            </a:fld>
            <a:endParaRPr lang="en-CA" altLang="en-US"/>
          </a:p>
        </p:txBody>
      </p:sp>
    </p:spTree>
    <p:extLst>
      <p:ext uri="{BB962C8B-B14F-4D97-AF65-F5344CB8AC3E}">
        <p14:creationId xmlns:p14="http://schemas.microsoft.com/office/powerpoint/2010/main" val="1218803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Picture">
    <p:spTree>
      <p:nvGrpSpPr>
        <p:cNvPr id="1" name=""/>
        <p:cNvGrpSpPr/>
        <p:nvPr/>
      </p:nvGrpSpPr>
      <p:grpSpPr>
        <a:xfrm>
          <a:off x="0" y="0"/>
          <a:ext cx="0" cy="0"/>
          <a:chOff x="0" y="0"/>
          <a:chExt cx="0" cy="0"/>
        </a:xfrm>
      </p:grpSpPr>
      <p:sp>
        <p:nvSpPr>
          <p:cNvPr id="10" name="TextBox 4"/>
          <p:cNvSpPr txBox="1">
            <a:spLocks noChangeArrowheads="1"/>
          </p:cNvSpPr>
          <p:nvPr userDrawn="1"/>
        </p:nvSpPr>
        <p:spPr bwMode="auto">
          <a:xfrm>
            <a:off x="381000" y="6324600"/>
            <a:ext cx="3581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en-CA" altLang="en-US" sz="1400" spc="150" dirty="0"/>
              <a:t>www.schoolofpublicpolicy.sk.ca</a:t>
            </a:r>
            <a:endParaRPr lang="en-US" altLang="en-US" sz="1400" spc="150" dirty="0"/>
          </a:p>
        </p:txBody>
      </p:sp>
      <p:sp>
        <p:nvSpPr>
          <p:cNvPr id="3" name="Content Placeholder 2"/>
          <p:cNvSpPr>
            <a:spLocks noGrp="1"/>
          </p:cNvSpPr>
          <p:nvPr>
            <p:ph idx="1"/>
          </p:nvPr>
        </p:nvSpPr>
        <p:spPr>
          <a:xfrm>
            <a:off x="457200" y="1197864"/>
            <a:ext cx="8229600" cy="478536"/>
          </a:xfrm>
          <a:prstGeom prst="rect">
            <a:avLst/>
          </a:prstGeom>
        </p:spPr>
        <p:txBody>
          <a:bodyPr/>
          <a:lstStyle>
            <a:lvl1pPr>
              <a:defRPr sz="2800" cap="none" baseline="0"/>
            </a:lvl1pPr>
            <a:lvl2pPr>
              <a:defRPr sz="2000"/>
            </a:lvl2pPr>
            <a:lvl3pPr>
              <a:defRPr sz="2000"/>
            </a:lvl3pPr>
            <a:lvl4pPr>
              <a:defRPr sz="2000"/>
            </a:lvl4pPr>
            <a:lvl5pPr>
              <a:defRPr sz="2000"/>
            </a:lvl5pPr>
          </a:lstStyle>
          <a:p>
            <a:pPr lvl="0"/>
            <a:r>
              <a:rPr lang="en-US"/>
              <a:t>Click to edit Master text styles</a:t>
            </a:r>
          </a:p>
        </p:txBody>
      </p:sp>
      <p:sp>
        <p:nvSpPr>
          <p:cNvPr id="4" name="Picture Placeholder 3"/>
          <p:cNvSpPr>
            <a:spLocks noGrp="1"/>
          </p:cNvSpPr>
          <p:nvPr>
            <p:ph type="pic" sz="quarter" idx="11"/>
          </p:nvPr>
        </p:nvSpPr>
        <p:spPr>
          <a:xfrm>
            <a:off x="457200" y="1755648"/>
            <a:ext cx="8229600" cy="4114800"/>
          </a:xfrm>
          <a:prstGeom prst="rect">
            <a:avLst/>
          </a:prstGeom>
        </p:spPr>
        <p:txBody>
          <a:bodyPr/>
          <a:lstStyle>
            <a:lvl1pPr>
              <a:defRPr cap="none"/>
            </a:lvl1pPr>
          </a:lstStyle>
          <a:p>
            <a:pPr lvl="0"/>
            <a:r>
              <a:rPr lang="en-US" noProof="0" dirty="0"/>
              <a:t>Click icon to add picture</a:t>
            </a:r>
          </a:p>
        </p:txBody>
      </p:sp>
      <p:sp>
        <p:nvSpPr>
          <p:cNvPr id="6" name="Content Placeholder 2"/>
          <p:cNvSpPr>
            <a:spLocks noGrp="1"/>
          </p:cNvSpPr>
          <p:nvPr>
            <p:ph idx="12"/>
          </p:nvPr>
        </p:nvSpPr>
        <p:spPr>
          <a:xfrm>
            <a:off x="7391400" y="5867400"/>
            <a:ext cx="1752600" cy="249936"/>
          </a:xfrm>
          <a:prstGeom prst="rect">
            <a:avLst/>
          </a:prstGeom>
        </p:spPr>
        <p:txBody>
          <a:bodyPr/>
          <a:lstStyle>
            <a:lvl1pPr>
              <a:defRPr sz="1100" cap="none" baseline="0">
                <a:latin typeface="Calibri" pitchFamily="34" charset="0"/>
              </a:defRPr>
            </a:lvl1pPr>
            <a:lvl2pPr>
              <a:defRPr sz="2000"/>
            </a:lvl2pPr>
            <a:lvl3pPr>
              <a:defRPr sz="2000"/>
            </a:lvl3pPr>
            <a:lvl4pPr>
              <a:defRPr sz="2000"/>
            </a:lvl4pPr>
            <a:lvl5pPr>
              <a:defRPr sz="2000"/>
            </a:lvl5pPr>
          </a:lstStyle>
          <a:p>
            <a:pPr lvl="0"/>
            <a:r>
              <a:rPr lang="en-US"/>
              <a:t>Click to edit Master text styles</a:t>
            </a:r>
          </a:p>
        </p:txBody>
      </p:sp>
      <p:sp>
        <p:nvSpPr>
          <p:cNvPr id="7" name="Title 1"/>
          <p:cNvSpPr>
            <a:spLocks noGrp="1"/>
          </p:cNvSpPr>
          <p:nvPr>
            <p:ph type="title"/>
          </p:nvPr>
        </p:nvSpPr>
        <p:spPr>
          <a:xfrm>
            <a:off x="457200" y="304800"/>
            <a:ext cx="8229600" cy="457200"/>
          </a:xfrm>
          <a:prstGeom prst="rect">
            <a:avLst/>
          </a:prstGeom>
        </p:spPr>
        <p:txBody>
          <a:bodyPr/>
          <a:lstStyle/>
          <a:p>
            <a:r>
              <a:rPr lang="en-US"/>
              <a:t>Click to edit Master title style</a:t>
            </a:r>
            <a:endParaRPr lang="en-CA" dirty="0"/>
          </a:p>
        </p:txBody>
      </p:sp>
      <p:sp>
        <p:nvSpPr>
          <p:cNvPr id="11" name="Slide Number Placeholder 10"/>
          <p:cNvSpPr>
            <a:spLocks noGrp="1"/>
          </p:cNvSpPr>
          <p:nvPr>
            <p:ph type="sldNum" sz="quarter" idx="13"/>
          </p:nvPr>
        </p:nvSpPr>
        <p:spPr>
          <a:xfrm>
            <a:off x="8153400" y="6324600"/>
            <a:ext cx="533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211940C-E953-4E4F-8844-D7C2A34DB3DD}" type="slidenum">
              <a:rPr lang="en-CA" altLang="en-US"/>
              <a:pPr>
                <a:defRPr/>
              </a:pPr>
              <a:t>‹#›</a:t>
            </a:fld>
            <a:endParaRPr lang="en-CA" altLang="en-US"/>
          </a:p>
        </p:txBody>
      </p:sp>
    </p:spTree>
    <p:extLst>
      <p:ext uri="{BB962C8B-B14F-4D97-AF65-F5344CB8AC3E}">
        <p14:creationId xmlns:p14="http://schemas.microsoft.com/office/powerpoint/2010/main" val="2389564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10" name="TextBox 4"/>
          <p:cNvSpPr txBox="1">
            <a:spLocks noChangeArrowheads="1"/>
          </p:cNvSpPr>
          <p:nvPr userDrawn="1"/>
        </p:nvSpPr>
        <p:spPr bwMode="auto">
          <a:xfrm>
            <a:off x="381000" y="6324600"/>
            <a:ext cx="3581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en-CA" altLang="en-US" sz="1400" spc="150" dirty="0"/>
              <a:t>www.schoolofpublicpolicy.sk.ca</a:t>
            </a:r>
            <a:endParaRPr lang="en-US" altLang="en-US" sz="1400" spc="150" dirty="0"/>
          </a:p>
        </p:txBody>
      </p:sp>
      <p:sp>
        <p:nvSpPr>
          <p:cNvPr id="3" name="Content Placeholder 2"/>
          <p:cNvSpPr>
            <a:spLocks noGrp="1"/>
          </p:cNvSpPr>
          <p:nvPr>
            <p:ph idx="1"/>
          </p:nvPr>
        </p:nvSpPr>
        <p:spPr>
          <a:xfrm>
            <a:off x="457200" y="1197864"/>
            <a:ext cx="8229600" cy="478536"/>
          </a:xfrm>
          <a:prstGeom prst="rect">
            <a:avLst/>
          </a:prstGeom>
        </p:spPr>
        <p:txBody>
          <a:bodyPr/>
          <a:lstStyle>
            <a:lvl1pPr>
              <a:defRPr sz="2800" cap="none" baseline="0"/>
            </a:lvl1pPr>
            <a:lvl2pPr>
              <a:defRPr sz="2000"/>
            </a:lvl2pPr>
            <a:lvl3pPr>
              <a:defRPr sz="2000"/>
            </a:lvl3pPr>
            <a:lvl4pPr>
              <a:defRPr sz="2000"/>
            </a:lvl4pPr>
            <a:lvl5pPr>
              <a:defRPr sz="2000"/>
            </a:lvl5pPr>
          </a:lstStyle>
          <a:p>
            <a:pPr lvl="0"/>
            <a:r>
              <a:rPr lang="en-US"/>
              <a:t>Click to edit Master text styles</a:t>
            </a:r>
          </a:p>
        </p:txBody>
      </p:sp>
      <p:sp>
        <p:nvSpPr>
          <p:cNvPr id="5" name="Table Placeholder 4"/>
          <p:cNvSpPr>
            <a:spLocks noGrp="1"/>
          </p:cNvSpPr>
          <p:nvPr>
            <p:ph type="tbl" sz="quarter" idx="11"/>
          </p:nvPr>
        </p:nvSpPr>
        <p:spPr>
          <a:xfrm>
            <a:off x="457200" y="1755648"/>
            <a:ext cx="8229600" cy="4297680"/>
          </a:xfrm>
          <a:prstGeom prst="rect">
            <a:avLst/>
          </a:prstGeom>
        </p:spPr>
        <p:txBody>
          <a:bodyPr/>
          <a:lstStyle>
            <a:lvl1pPr>
              <a:defRPr cap="none"/>
            </a:lvl1pPr>
          </a:lstStyle>
          <a:p>
            <a:pPr lvl="0"/>
            <a:r>
              <a:rPr lang="en-US" noProof="0" dirty="0"/>
              <a:t>Click icon to add table</a:t>
            </a:r>
          </a:p>
        </p:txBody>
      </p:sp>
      <p:sp>
        <p:nvSpPr>
          <p:cNvPr id="9" name="Content Placeholder 2"/>
          <p:cNvSpPr>
            <a:spLocks noGrp="1"/>
          </p:cNvSpPr>
          <p:nvPr>
            <p:ph idx="12"/>
          </p:nvPr>
        </p:nvSpPr>
        <p:spPr>
          <a:xfrm>
            <a:off x="7391400" y="5867400"/>
            <a:ext cx="1752600" cy="249936"/>
          </a:xfrm>
          <a:prstGeom prst="rect">
            <a:avLst/>
          </a:prstGeom>
        </p:spPr>
        <p:txBody>
          <a:bodyPr/>
          <a:lstStyle>
            <a:lvl1pPr>
              <a:defRPr sz="1100" cap="none" baseline="0">
                <a:latin typeface="Calibri" pitchFamily="34" charset="0"/>
              </a:defRPr>
            </a:lvl1pPr>
            <a:lvl2pPr>
              <a:defRPr sz="2000"/>
            </a:lvl2pPr>
            <a:lvl3pPr>
              <a:defRPr sz="2000"/>
            </a:lvl3pPr>
            <a:lvl4pPr>
              <a:defRPr sz="2000"/>
            </a:lvl4pPr>
            <a:lvl5pPr>
              <a:defRPr sz="2000"/>
            </a:lvl5pPr>
          </a:lstStyle>
          <a:p>
            <a:pPr lvl="0"/>
            <a:r>
              <a:rPr lang="en-US"/>
              <a:t>Click to edit Master text styles</a:t>
            </a:r>
          </a:p>
        </p:txBody>
      </p:sp>
      <p:sp>
        <p:nvSpPr>
          <p:cNvPr id="7" name="Title 1"/>
          <p:cNvSpPr>
            <a:spLocks noGrp="1"/>
          </p:cNvSpPr>
          <p:nvPr>
            <p:ph type="title"/>
          </p:nvPr>
        </p:nvSpPr>
        <p:spPr>
          <a:xfrm>
            <a:off x="457200" y="304800"/>
            <a:ext cx="8229600" cy="457200"/>
          </a:xfrm>
          <a:prstGeom prst="rect">
            <a:avLst/>
          </a:prstGeom>
        </p:spPr>
        <p:txBody>
          <a:bodyPr/>
          <a:lstStyle/>
          <a:p>
            <a:r>
              <a:rPr lang="en-US"/>
              <a:t>Click to edit Master title style</a:t>
            </a:r>
            <a:endParaRPr lang="en-CA" dirty="0"/>
          </a:p>
        </p:txBody>
      </p:sp>
      <p:sp>
        <p:nvSpPr>
          <p:cNvPr id="11" name="Slide Number Placeholder 10"/>
          <p:cNvSpPr>
            <a:spLocks noGrp="1"/>
          </p:cNvSpPr>
          <p:nvPr>
            <p:ph type="sldNum" sz="quarter" idx="13"/>
          </p:nvPr>
        </p:nvSpPr>
        <p:spPr>
          <a:xfrm>
            <a:off x="8153400" y="6324600"/>
            <a:ext cx="533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6F96CD87-72C6-480A-8E66-B7AD6480FEED}" type="slidenum">
              <a:rPr lang="en-CA" altLang="en-US"/>
              <a:pPr>
                <a:defRPr/>
              </a:pPr>
              <a:t>‹#›</a:t>
            </a:fld>
            <a:endParaRPr lang="en-CA" altLang="en-US"/>
          </a:p>
        </p:txBody>
      </p:sp>
    </p:spTree>
    <p:extLst>
      <p:ext uri="{BB962C8B-B14F-4D97-AF65-F5344CB8AC3E}">
        <p14:creationId xmlns:p14="http://schemas.microsoft.com/office/powerpoint/2010/main" val="1233909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10" name="TextBox 4"/>
          <p:cNvSpPr txBox="1">
            <a:spLocks noChangeArrowheads="1"/>
          </p:cNvSpPr>
          <p:nvPr userDrawn="1"/>
        </p:nvSpPr>
        <p:spPr bwMode="auto">
          <a:xfrm>
            <a:off x="381000" y="6324600"/>
            <a:ext cx="3581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en-CA" altLang="en-US" sz="1400" spc="150" dirty="0"/>
              <a:t>www.schoolofpublicpolicy.sk.ca</a:t>
            </a:r>
            <a:endParaRPr lang="en-US" altLang="en-US" sz="1400" spc="150" dirty="0"/>
          </a:p>
        </p:txBody>
      </p:sp>
      <p:sp>
        <p:nvSpPr>
          <p:cNvPr id="3" name="Content Placeholder 2"/>
          <p:cNvSpPr>
            <a:spLocks noGrp="1"/>
          </p:cNvSpPr>
          <p:nvPr>
            <p:ph idx="1"/>
          </p:nvPr>
        </p:nvSpPr>
        <p:spPr>
          <a:xfrm>
            <a:off x="457200" y="1197864"/>
            <a:ext cx="8229600" cy="478536"/>
          </a:xfrm>
          <a:prstGeom prst="rect">
            <a:avLst/>
          </a:prstGeom>
        </p:spPr>
        <p:txBody>
          <a:bodyPr/>
          <a:lstStyle>
            <a:lvl1pPr>
              <a:defRPr sz="2800" cap="none" baseline="0"/>
            </a:lvl1pPr>
            <a:lvl2pPr>
              <a:defRPr sz="2000"/>
            </a:lvl2pPr>
            <a:lvl3pPr>
              <a:defRPr sz="2000"/>
            </a:lvl3pPr>
            <a:lvl4pPr>
              <a:defRPr sz="2000"/>
            </a:lvl4pPr>
            <a:lvl5pPr>
              <a:defRPr sz="2000"/>
            </a:lvl5pPr>
          </a:lstStyle>
          <a:p>
            <a:pPr lvl="0"/>
            <a:r>
              <a:rPr lang="en-US"/>
              <a:t>Click to edit Master text styles</a:t>
            </a:r>
          </a:p>
        </p:txBody>
      </p:sp>
      <p:sp>
        <p:nvSpPr>
          <p:cNvPr id="4" name="Chart Placeholder 3"/>
          <p:cNvSpPr>
            <a:spLocks noGrp="1"/>
          </p:cNvSpPr>
          <p:nvPr>
            <p:ph type="chart" sz="quarter" idx="11"/>
          </p:nvPr>
        </p:nvSpPr>
        <p:spPr>
          <a:xfrm>
            <a:off x="457200" y="1755648"/>
            <a:ext cx="8229600" cy="4297680"/>
          </a:xfrm>
          <a:prstGeom prst="rect">
            <a:avLst/>
          </a:prstGeom>
        </p:spPr>
        <p:txBody>
          <a:bodyPr/>
          <a:lstStyle>
            <a:lvl1pPr>
              <a:defRPr cap="none"/>
            </a:lvl1pPr>
          </a:lstStyle>
          <a:p>
            <a:pPr lvl="0"/>
            <a:r>
              <a:rPr lang="en-US" noProof="0" dirty="0"/>
              <a:t>Click icon to add chart</a:t>
            </a:r>
          </a:p>
        </p:txBody>
      </p:sp>
      <p:sp>
        <p:nvSpPr>
          <p:cNvPr id="6" name="Content Placeholder 2"/>
          <p:cNvSpPr>
            <a:spLocks noGrp="1"/>
          </p:cNvSpPr>
          <p:nvPr>
            <p:ph idx="12"/>
          </p:nvPr>
        </p:nvSpPr>
        <p:spPr>
          <a:xfrm>
            <a:off x="7391400" y="5867400"/>
            <a:ext cx="1752600" cy="249936"/>
          </a:xfrm>
          <a:prstGeom prst="rect">
            <a:avLst/>
          </a:prstGeom>
        </p:spPr>
        <p:txBody>
          <a:bodyPr/>
          <a:lstStyle>
            <a:lvl1pPr>
              <a:defRPr sz="1100" cap="none" baseline="0">
                <a:latin typeface="Calibri" pitchFamily="34" charset="0"/>
              </a:defRPr>
            </a:lvl1pPr>
            <a:lvl2pPr>
              <a:defRPr sz="2000"/>
            </a:lvl2pPr>
            <a:lvl3pPr>
              <a:defRPr sz="2000"/>
            </a:lvl3pPr>
            <a:lvl4pPr>
              <a:defRPr sz="2000"/>
            </a:lvl4pPr>
            <a:lvl5pPr>
              <a:defRPr sz="2000"/>
            </a:lvl5pPr>
          </a:lstStyle>
          <a:p>
            <a:pPr lvl="0"/>
            <a:r>
              <a:rPr lang="en-US"/>
              <a:t>Click to edit Master text styles</a:t>
            </a:r>
          </a:p>
        </p:txBody>
      </p:sp>
      <p:sp>
        <p:nvSpPr>
          <p:cNvPr id="7" name="Title 1"/>
          <p:cNvSpPr>
            <a:spLocks noGrp="1"/>
          </p:cNvSpPr>
          <p:nvPr>
            <p:ph type="title"/>
          </p:nvPr>
        </p:nvSpPr>
        <p:spPr>
          <a:xfrm>
            <a:off x="457200" y="304800"/>
            <a:ext cx="8229600" cy="457200"/>
          </a:xfrm>
          <a:prstGeom prst="rect">
            <a:avLst/>
          </a:prstGeom>
        </p:spPr>
        <p:txBody>
          <a:bodyPr/>
          <a:lstStyle/>
          <a:p>
            <a:r>
              <a:rPr lang="en-US"/>
              <a:t>Click to edit Master title style</a:t>
            </a:r>
            <a:endParaRPr lang="en-CA" dirty="0"/>
          </a:p>
        </p:txBody>
      </p:sp>
      <p:sp>
        <p:nvSpPr>
          <p:cNvPr id="11" name="Slide Number Placeholder 10"/>
          <p:cNvSpPr>
            <a:spLocks noGrp="1"/>
          </p:cNvSpPr>
          <p:nvPr>
            <p:ph type="sldNum" sz="quarter" idx="13"/>
          </p:nvPr>
        </p:nvSpPr>
        <p:spPr>
          <a:xfrm>
            <a:off x="8153400" y="6324600"/>
            <a:ext cx="533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D5551CE-5881-43E9-8E4F-5B574EDC564D}" type="slidenum">
              <a:rPr lang="en-CA" altLang="en-US"/>
              <a:pPr>
                <a:defRPr/>
              </a:pPr>
              <a:t>‹#›</a:t>
            </a:fld>
            <a:endParaRPr lang="en-CA" altLang="en-US"/>
          </a:p>
        </p:txBody>
      </p:sp>
    </p:spTree>
    <p:extLst>
      <p:ext uri="{BB962C8B-B14F-4D97-AF65-F5344CB8AC3E}">
        <p14:creationId xmlns:p14="http://schemas.microsoft.com/office/powerpoint/2010/main" val="4161280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4218" r:id="rId1"/>
    <p:sldLayoutId id="2147484219" r:id="rId2"/>
    <p:sldLayoutId id="2147484220" r:id="rId3"/>
    <p:sldLayoutId id="2147484221" r:id="rId4"/>
    <p:sldLayoutId id="2147484222" r:id="rId5"/>
    <p:sldLayoutId id="2147484223" r:id="rId6"/>
    <p:sldLayoutId id="2147484224" r:id="rId7"/>
    <p:sldLayoutId id="2147484225" r:id="rId8"/>
    <p:sldLayoutId id="2147484226" r:id="rId9"/>
    <p:sldLayoutId id="2147484227" r:id="rId10"/>
  </p:sldLayoutIdLst>
  <p:hf hdr="0" ftr="0" dt="0"/>
  <p:txStyles>
    <p:titleStyle>
      <a:lvl1pPr algn="l" rtl="0" eaLnBrk="0" fontAlgn="base" hangingPunct="0">
        <a:spcBef>
          <a:spcPct val="0"/>
        </a:spcBef>
        <a:spcAft>
          <a:spcPct val="0"/>
        </a:spcAft>
        <a:defRPr sz="1400" i="1" kern="1200">
          <a:solidFill>
            <a:srgbClr val="9BBB59"/>
          </a:solidFill>
          <a:latin typeface="+mj-lt"/>
          <a:ea typeface="+mj-ea"/>
          <a:cs typeface="+mj-cs"/>
        </a:defRPr>
      </a:lvl1pPr>
      <a:lvl2pPr algn="l" rtl="0" eaLnBrk="0" fontAlgn="base" hangingPunct="0">
        <a:spcBef>
          <a:spcPct val="0"/>
        </a:spcBef>
        <a:spcAft>
          <a:spcPct val="0"/>
        </a:spcAft>
        <a:defRPr sz="1400" i="1">
          <a:solidFill>
            <a:srgbClr val="9BBB59"/>
          </a:solidFill>
          <a:latin typeface="Calibri" pitchFamily="34" charset="0"/>
        </a:defRPr>
      </a:lvl2pPr>
      <a:lvl3pPr algn="l" rtl="0" eaLnBrk="0" fontAlgn="base" hangingPunct="0">
        <a:spcBef>
          <a:spcPct val="0"/>
        </a:spcBef>
        <a:spcAft>
          <a:spcPct val="0"/>
        </a:spcAft>
        <a:defRPr sz="1400" i="1">
          <a:solidFill>
            <a:srgbClr val="9BBB59"/>
          </a:solidFill>
          <a:latin typeface="Calibri" pitchFamily="34" charset="0"/>
        </a:defRPr>
      </a:lvl3pPr>
      <a:lvl4pPr algn="l" rtl="0" eaLnBrk="0" fontAlgn="base" hangingPunct="0">
        <a:spcBef>
          <a:spcPct val="0"/>
        </a:spcBef>
        <a:spcAft>
          <a:spcPct val="0"/>
        </a:spcAft>
        <a:defRPr sz="1400" i="1">
          <a:solidFill>
            <a:srgbClr val="9BBB59"/>
          </a:solidFill>
          <a:latin typeface="Calibri" pitchFamily="34" charset="0"/>
        </a:defRPr>
      </a:lvl4pPr>
      <a:lvl5pPr algn="l" rtl="0" eaLnBrk="0" fontAlgn="base" hangingPunct="0">
        <a:spcBef>
          <a:spcPct val="0"/>
        </a:spcBef>
        <a:spcAft>
          <a:spcPct val="0"/>
        </a:spcAft>
        <a:defRPr sz="1400" i="1">
          <a:solidFill>
            <a:srgbClr val="9BBB59"/>
          </a:solidFill>
          <a:latin typeface="Calibri" pitchFamily="34" charset="0"/>
        </a:defRPr>
      </a:lvl5pPr>
      <a:lvl6pPr marL="457200" algn="l" rtl="0" fontAlgn="base">
        <a:spcBef>
          <a:spcPct val="0"/>
        </a:spcBef>
        <a:spcAft>
          <a:spcPct val="0"/>
        </a:spcAft>
        <a:defRPr sz="1400" i="1">
          <a:solidFill>
            <a:srgbClr val="9BBB59"/>
          </a:solidFill>
          <a:latin typeface="Calibri" pitchFamily="34" charset="0"/>
        </a:defRPr>
      </a:lvl6pPr>
      <a:lvl7pPr marL="914400" algn="l" rtl="0" fontAlgn="base">
        <a:spcBef>
          <a:spcPct val="0"/>
        </a:spcBef>
        <a:spcAft>
          <a:spcPct val="0"/>
        </a:spcAft>
        <a:defRPr sz="1400" i="1">
          <a:solidFill>
            <a:srgbClr val="9BBB59"/>
          </a:solidFill>
          <a:latin typeface="Calibri" pitchFamily="34" charset="0"/>
        </a:defRPr>
      </a:lvl7pPr>
      <a:lvl8pPr marL="1371600" algn="l" rtl="0" fontAlgn="base">
        <a:spcBef>
          <a:spcPct val="0"/>
        </a:spcBef>
        <a:spcAft>
          <a:spcPct val="0"/>
        </a:spcAft>
        <a:defRPr sz="1400" i="1">
          <a:solidFill>
            <a:srgbClr val="9BBB59"/>
          </a:solidFill>
          <a:latin typeface="Calibri" pitchFamily="34" charset="0"/>
        </a:defRPr>
      </a:lvl8pPr>
      <a:lvl9pPr marL="1828800" algn="l" rtl="0" fontAlgn="base">
        <a:spcBef>
          <a:spcPct val="0"/>
        </a:spcBef>
        <a:spcAft>
          <a:spcPct val="0"/>
        </a:spcAft>
        <a:defRPr sz="1400" i="1">
          <a:solidFill>
            <a:srgbClr val="9BBB59"/>
          </a:solidFill>
          <a:latin typeface="Calibri" pitchFamily="34" charset="0"/>
        </a:defRPr>
      </a:lvl9pPr>
    </p:titleStyle>
    <p:bodyStyle>
      <a:lvl1pPr marL="342900" indent="-342900" algn="l" rtl="0" eaLnBrk="0" fontAlgn="base" hangingPunct="0">
        <a:spcBef>
          <a:spcPct val="20000"/>
        </a:spcBef>
        <a:spcAft>
          <a:spcPct val="0"/>
        </a:spcAft>
        <a:defRPr sz="2800" kern="1200" cap="all">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257800"/>
            <a:ext cx="8534400" cy="1676400"/>
          </a:xfrm>
        </p:spPr>
        <p:txBody>
          <a:bodyPr/>
          <a:lstStyle/>
          <a:p>
            <a:r>
              <a:rPr lang="en-US" sz="2400" dirty="0"/>
              <a:t>Increasing Capacity:</a:t>
            </a:r>
            <a:br>
              <a:rPr lang="en-US" sz="2400" dirty="0"/>
            </a:br>
            <a:r>
              <a:rPr lang="en-US" sz="2400" dirty="0"/>
              <a:t>How to meet the Challenge of Health Care Reform</a:t>
            </a:r>
            <a:br>
              <a:rPr lang="en-US" sz="2400" b="1" dirty="0"/>
            </a:br>
            <a:br>
              <a:rPr lang="en-US" sz="1200" b="1" dirty="0"/>
            </a:br>
            <a:r>
              <a:rPr lang="en-US" sz="1600" cap="none" dirty="0">
                <a:latin typeface="+mn-lt"/>
              </a:rPr>
              <a:t>By Mark MacLeod, CEO Group Medical Services Incorporated</a:t>
            </a:r>
            <a:br>
              <a:rPr lang="en-US" sz="1600" i="1" cap="none" baseline="30000" dirty="0">
                <a:latin typeface="+mn-lt"/>
              </a:rPr>
            </a:br>
            <a:endParaRPr lang="en-US" sz="1600" dirty="0">
              <a:latin typeface="+mn-lt"/>
            </a:endParaRPr>
          </a:p>
        </p:txBody>
      </p:sp>
      <p:pic>
        <p:nvPicPr>
          <p:cNvPr id="4" name="Picture 3" descr="A group of people in a room&#10;&#10;Description automatically generated">
            <a:extLst>
              <a:ext uri="{FF2B5EF4-FFF2-40B4-BE49-F238E27FC236}">
                <a16:creationId xmlns:a16="http://schemas.microsoft.com/office/drawing/2014/main" id="{5024162E-D801-14E2-6DD8-1227F661120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7207" t="3846"/>
          <a:stretch/>
        </p:blipFill>
        <p:spPr>
          <a:xfrm>
            <a:off x="381000" y="152400"/>
            <a:ext cx="8382000" cy="41148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1"/>
          </p:nvPr>
        </p:nvSpPr>
        <p:spPr>
          <a:xfrm>
            <a:off x="457200" y="1143000"/>
            <a:ext cx="8229600" cy="478536"/>
          </a:xfrm>
        </p:spPr>
        <p:txBody>
          <a:bodyPr/>
          <a:lstStyle/>
          <a:p>
            <a:r>
              <a:rPr lang="en-US" b="1" dirty="0"/>
              <a:t>Context</a:t>
            </a:r>
          </a:p>
        </p:txBody>
      </p:sp>
      <p:sp>
        <p:nvSpPr>
          <p:cNvPr id="4" name="TextBox 3">
            <a:extLst>
              <a:ext uri="{FF2B5EF4-FFF2-40B4-BE49-F238E27FC236}">
                <a16:creationId xmlns:a16="http://schemas.microsoft.com/office/drawing/2014/main" id="{663AA592-A1DC-C735-59EC-A63A56DA371F}"/>
              </a:ext>
            </a:extLst>
          </p:cNvPr>
          <p:cNvSpPr txBox="1"/>
          <p:nvPr/>
        </p:nvSpPr>
        <p:spPr>
          <a:xfrm>
            <a:off x="7543800" y="6400800"/>
            <a:ext cx="301686" cy="369332"/>
          </a:xfrm>
          <a:prstGeom prst="rect">
            <a:avLst/>
          </a:prstGeom>
          <a:noFill/>
        </p:spPr>
        <p:txBody>
          <a:bodyPr wrap="none" rtlCol="0">
            <a:spAutoFit/>
          </a:bodyPr>
          <a:lstStyle/>
          <a:p>
            <a:r>
              <a:rPr lang="en-US" dirty="0"/>
              <a:t>2</a:t>
            </a:r>
            <a:endParaRPr lang="en-CA" dirty="0"/>
          </a:p>
        </p:txBody>
      </p:sp>
      <p:sp>
        <p:nvSpPr>
          <p:cNvPr id="6" name="Content Placeholder 5">
            <a:extLst>
              <a:ext uri="{FF2B5EF4-FFF2-40B4-BE49-F238E27FC236}">
                <a16:creationId xmlns:a16="http://schemas.microsoft.com/office/drawing/2014/main" id="{CF19D923-49B6-91AD-00EE-0B61C8B394CE}"/>
              </a:ext>
            </a:extLst>
          </p:cNvPr>
          <p:cNvSpPr>
            <a:spLocks noGrp="1"/>
          </p:cNvSpPr>
          <p:nvPr>
            <p:ph idx="1"/>
          </p:nvPr>
        </p:nvSpPr>
        <p:spPr>
          <a:xfrm>
            <a:off x="457200" y="1752600"/>
            <a:ext cx="8229600" cy="4495800"/>
          </a:xfrm>
        </p:spPr>
        <p:txBody>
          <a:bodyPr/>
          <a:lstStyle/>
          <a:p>
            <a:pPr>
              <a:buFont typeface="Arial" panose="020B0604020202020204" pitchFamily="34" charset="0"/>
              <a:buChar char="•"/>
            </a:pPr>
            <a:r>
              <a:rPr lang="en-US" sz="2400" dirty="0"/>
              <a:t>Canada’s health care system is clearly in duress</a:t>
            </a:r>
          </a:p>
          <a:p>
            <a:pPr>
              <a:buFont typeface="Arial" panose="020B0604020202020204" pitchFamily="34" charset="0"/>
              <a:buChar char="•"/>
            </a:pPr>
            <a:endParaRPr lang="en-US" sz="800" dirty="0"/>
          </a:p>
          <a:p>
            <a:pPr>
              <a:buFont typeface="Arial" panose="020B0604020202020204" pitchFamily="34" charset="0"/>
              <a:buChar char="•"/>
            </a:pPr>
            <a:r>
              <a:rPr lang="en-US" sz="2400" dirty="0"/>
              <a:t>Similar issues are evident in all parts of the country</a:t>
            </a:r>
          </a:p>
          <a:p>
            <a:pPr lvl="1">
              <a:buFont typeface="Courier New" panose="02070309020205020404" pitchFamily="49" charset="0"/>
              <a:buChar char="o"/>
            </a:pPr>
            <a:r>
              <a:rPr lang="en-US" dirty="0"/>
              <a:t>Long diagnostic and surgical wait times</a:t>
            </a:r>
          </a:p>
          <a:p>
            <a:pPr lvl="1">
              <a:buFont typeface="Courier New" panose="02070309020205020404" pitchFamily="49" charset="0"/>
              <a:buChar char="o"/>
            </a:pPr>
            <a:r>
              <a:rPr lang="en-US" dirty="0"/>
              <a:t>Crowded ERs in hospitals, patients wait many hours</a:t>
            </a:r>
          </a:p>
          <a:p>
            <a:pPr lvl="1">
              <a:buFont typeface="Courier New" panose="02070309020205020404" pitchFamily="49" charset="0"/>
              <a:buChar char="o"/>
            </a:pPr>
            <a:r>
              <a:rPr lang="en-US" dirty="0"/>
              <a:t>Shortage of family physicians</a:t>
            </a:r>
          </a:p>
          <a:p>
            <a:pPr lvl="1">
              <a:buFont typeface="Courier New" panose="02070309020205020404" pitchFamily="49" charset="0"/>
              <a:buChar char="o"/>
            </a:pPr>
            <a:r>
              <a:rPr lang="en-US" dirty="0"/>
              <a:t>Primary medical  system unable to meet public needs</a:t>
            </a:r>
          </a:p>
          <a:p>
            <a:pPr lvl="1">
              <a:buFont typeface="Courier New" panose="02070309020205020404" pitchFamily="49" charset="0"/>
              <a:buChar char="o"/>
            </a:pPr>
            <a:r>
              <a:rPr lang="en-US"/>
              <a:t>Growing </a:t>
            </a:r>
            <a:r>
              <a:rPr lang="en-US" dirty="0"/>
              <a:t>spending pressure on governments</a:t>
            </a:r>
          </a:p>
          <a:p>
            <a:pPr lvl="1">
              <a:buFont typeface="Courier New" panose="02070309020205020404" pitchFamily="49" charset="0"/>
              <a:buChar char="o"/>
            </a:pPr>
            <a:endParaRPr lang="en-CA" sz="800" dirty="0"/>
          </a:p>
          <a:p>
            <a:pPr>
              <a:buFont typeface="Arial" panose="020B0604020202020204" pitchFamily="34" charset="0"/>
              <a:buChar char="•"/>
            </a:pPr>
            <a:r>
              <a:rPr lang="en-US" sz="2400" dirty="0"/>
              <a:t>Policy challenge </a:t>
            </a:r>
          </a:p>
          <a:p>
            <a:pPr lvl="1">
              <a:buFont typeface="Courier New" panose="02070309020205020404" pitchFamily="49" charset="0"/>
              <a:buChar char="o"/>
            </a:pPr>
            <a:r>
              <a:rPr lang="en-US" dirty="0"/>
              <a:t>How to increase capacity of the system</a:t>
            </a:r>
          </a:p>
          <a:p>
            <a:pPr lvl="1">
              <a:buFont typeface="Courier New" panose="02070309020205020404" pitchFamily="49" charset="0"/>
              <a:buChar char="o"/>
            </a:pPr>
            <a:r>
              <a:rPr lang="en-US" dirty="0"/>
              <a:t>Maintain universal accessibility, public funding</a:t>
            </a:r>
            <a:endParaRPr lang="en-CA" dirty="0"/>
          </a:p>
        </p:txBody>
      </p:sp>
    </p:spTree>
    <p:extLst>
      <p:ext uri="{BB962C8B-B14F-4D97-AF65-F5344CB8AC3E}">
        <p14:creationId xmlns:p14="http://schemas.microsoft.com/office/powerpoint/2010/main" val="402143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5B0AD2-8799-E59F-6C3C-E2AF63381BE8}"/>
              </a:ext>
            </a:extLst>
          </p:cNvPr>
          <p:cNvSpPr>
            <a:spLocks noGrp="1"/>
          </p:cNvSpPr>
          <p:nvPr>
            <p:ph idx="11"/>
          </p:nvPr>
        </p:nvSpPr>
        <p:spPr>
          <a:xfrm>
            <a:off x="457200" y="990600"/>
            <a:ext cx="8229600" cy="478536"/>
          </a:xfrm>
        </p:spPr>
        <p:txBody>
          <a:bodyPr/>
          <a:lstStyle/>
          <a:p>
            <a:r>
              <a:rPr lang="en-US" b="1" dirty="0"/>
              <a:t>Considerations</a:t>
            </a:r>
            <a:endParaRPr lang="en-CA" b="1" dirty="0"/>
          </a:p>
        </p:txBody>
      </p:sp>
      <p:sp>
        <p:nvSpPr>
          <p:cNvPr id="4" name="TextBox 3">
            <a:extLst>
              <a:ext uri="{FF2B5EF4-FFF2-40B4-BE49-F238E27FC236}">
                <a16:creationId xmlns:a16="http://schemas.microsoft.com/office/drawing/2014/main" id="{2B875C0F-B342-2616-C7BE-64C366EDBA9D}"/>
              </a:ext>
            </a:extLst>
          </p:cNvPr>
          <p:cNvSpPr txBox="1"/>
          <p:nvPr/>
        </p:nvSpPr>
        <p:spPr>
          <a:xfrm>
            <a:off x="7772400" y="6400800"/>
            <a:ext cx="301686" cy="369332"/>
          </a:xfrm>
          <a:prstGeom prst="rect">
            <a:avLst/>
          </a:prstGeom>
          <a:noFill/>
        </p:spPr>
        <p:txBody>
          <a:bodyPr wrap="none" rtlCol="0">
            <a:spAutoFit/>
          </a:bodyPr>
          <a:lstStyle/>
          <a:p>
            <a:r>
              <a:rPr lang="en-US" dirty="0"/>
              <a:t>3</a:t>
            </a:r>
            <a:endParaRPr lang="en-CA" dirty="0"/>
          </a:p>
        </p:txBody>
      </p:sp>
      <p:sp>
        <p:nvSpPr>
          <p:cNvPr id="6" name="Content Placeholder 5">
            <a:extLst>
              <a:ext uri="{FF2B5EF4-FFF2-40B4-BE49-F238E27FC236}">
                <a16:creationId xmlns:a16="http://schemas.microsoft.com/office/drawing/2014/main" id="{0F9A9F54-966F-EA6D-39E4-D8FCBD3A9C7F}"/>
              </a:ext>
            </a:extLst>
          </p:cNvPr>
          <p:cNvSpPr>
            <a:spLocks noGrp="1"/>
          </p:cNvSpPr>
          <p:nvPr>
            <p:ph idx="1"/>
          </p:nvPr>
        </p:nvSpPr>
        <p:spPr>
          <a:xfrm>
            <a:off x="457200" y="1752600"/>
            <a:ext cx="8305800" cy="4572000"/>
          </a:xfrm>
        </p:spPr>
        <p:txBody>
          <a:bodyPr/>
          <a:lstStyle/>
          <a:p>
            <a:pPr>
              <a:buFont typeface="Arial" panose="020B0604020202020204" pitchFamily="34" charset="0"/>
              <a:buChar char="•"/>
            </a:pPr>
            <a:r>
              <a:rPr lang="en-US" dirty="0"/>
              <a:t>Expansion of capacity inhibited by self interests, deeply felt opinions and</a:t>
            </a:r>
          </a:p>
          <a:p>
            <a:r>
              <a:rPr lang="en-US" dirty="0"/>
              <a:t>	ideologies which, unto themselves, are not necessarily wrong</a:t>
            </a:r>
          </a:p>
          <a:p>
            <a:pPr>
              <a:buFont typeface="Arial" panose="020B0604020202020204" pitchFamily="34" charset="0"/>
              <a:buChar char="•"/>
            </a:pPr>
            <a:r>
              <a:rPr lang="en-US" dirty="0"/>
              <a:t>But provide little agreement or constructive debate around defining what would be “better”</a:t>
            </a:r>
          </a:p>
          <a:p>
            <a:pPr>
              <a:buFont typeface="Arial" panose="020B0604020202020204" pitchFamily="34" charset="0"/>
              <a:buChar char="•"/>
            </a:pPr>
            <a:r>
              <a:rPr lang="en-US" dirty="0"/>
              <a:t>However public opinion and political platforms reflect a consensus that we need to improve access to health care</a:t>
            </a:r>
          </a:p>
          <a:p>
            <a:pPr>
              <a:buFont typeface="Arial" panose="020B0604020202020204" pitchFamily="34" charset="0"/>
              <a:buChar char="•"/>
            </a:pPr>
            <a:r>
              <a:rPr lang="en-US" dirty="0"/>
              <a:t>Since 2007 Saskatchewan’s health care spending has doubled ($3.45B to $7.05B) and remained relatively steady at around 40% of the provincial budget.</a:t>
            </a:r>
          </a:p>
          <a:p>
            <a:pPr>
              <a:buFont typeface="Arial" panose="020B0604020202020204" pitchFamily="34" charset="0"/>
              <a:buChar char="•"/>
            </a:pPr>
            <a:r>
              <a:rPr lang="en-US" dirty="0"/>
              <a:t>A 2021 survey of the health care systems in 11 nations by the Commonwealth Fund ranked nations based on access to care, care process, administrative efficiency, equity, and health outcomes. It found Canada ranked 10th overall, or second last, ahead only of the US. </a:t>
            </a:r>
            <a:endParaRPr lang="en-CA" dirty="0"/>
          </a:p>
        </p:txBody>
      </p:sp>
    </p:spTree>
    <p:extLst>
      <p:ext uri="{BB962C8B-B14F-4D97-AF65-F5344CB8AC3E}">
        <p14:creationId xmlns:p14="http://schemas.microsoft.com/office/powerpoint/2010/main" val="375773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96C90F-EE43-6FFE-5C3C-D0B1B5A04E43}"/>
              </a:ext>
            </a:extLst>
          </p:cNvPr>
          <p:cNvSpPr>
            <a:spLocks noGrp="1"/>
          </p:cNvSpPr>
          <p:nvPr>
            <p:ph idx="11"/>
          </p:nvPr>
        </p:nvSpPr>
        <p:spPr>
          <a:xfrm>
            <a:off x="457200" y="1197864"/>
            <a:ext cx="8229600" cy="478536"/>
          </a:xfrm>
        </p:spPr>
        <p:txBody>
          <a:bodyPr/>
          <a:lstStyle/>
          <a:p>
            <a:r>
              <a:rPr lang="en-US" b="1" dirty="0"/>
              <a:t>Questions</a:t>
            </a:r>
            <a:endParaRPr lang="en-CA" b="1" dirty="0"/>
          </a:p>
        </p:txBody>
      </p:sp>
      <p:sp>
        <p:nvSpPr>
          <p:cNvPr id="4" name="TextBox 3">
            <a:extLst>
              <a:ext uri="{FF2B5EF4-FFF2-40B4-BE49-F238E27FC236}">
                <a16:creationId xmlns:a16="http://schemas.microsoft.com/office/drawing/2014/main" id="{8F985F3B-5E90-EC0C-BB45-477CA56A4E66}"/>
              </a:ext>
            </a:extLst>
          </p:cNvPr>
          <p:cNvSpPr txBox="1"/>
          <p:nvPr/>
        </p:nvSpPr>
        <p:spPr>
          <a:xfrm>
            <a:off x="7848600" y="6019800"/>
            <a:ext cx="301686" cy="369332"/>
          </a:xfrm>
          <a:prstGeom prst="rect">
            <a:avLst/>
          </a:prstGeom>
          <a:noFill/>
        </p:spPr>
        <p:txBody>
          <a:bodyPr wrap="none" rtlCol="0">
            <a:spAutoFit/>
          </a:bodyPr>
          <a:lstStyle/>
          <a:p>
            <a:r>
              <a:rPr lang="en-US" dirty="0"/>
              <a:t>4</a:t>
            </a:r>
            <a:endParaRPr lang="en-CA" dirty="0"/>
          </a:p>
        </p:txBody>
      </p:sp>
      <p:sp>
        <p:nvSpPr>
          <p:cNvPr id="6" name="Content Placeholder 5">
            <a:extLst>
              <a:ext uri="{FF2B5EF4-FFF2-40B4-BE49-F238E27FC236}">
                <a16:creationId xmlns:a16="http://schemas.microsoft.com/office/drawing/2014/main" id="{C12D2DB7-5C62-5F37-CA9B-BD83CBE388E5}"/>
              </a:ext>
            </a:extLst>
          </p:cNvPr>
          <p:cNvSpPr>
            <a:spLocks noGrp="1"/>
          </p:cNvSpPr>
          <p:nvPr>
            <p:ph idx="1"/>
          </p:nvPr>
        </p:nvSpPr>
        <p:spPr/>
        <p:txBody>
          <a:bodyPr/>
          <a:lstStyle/>
          <a:p>
            <a:pPr marL="457200" indent="-457200">
              <a:buAutoNum type="arabicParenR"/>
            </a:pPr>
            <a:r>
              <a:rPr lang="en-US" dirty="0"/>
              <a:t>Does our health care system need radical reform, or minor change?</a:t>
            </a:r>
          </a:p>
          <a:p>
            <a:pPr marL="0" indent="0"/>
            <a:endParaRPr lang="en-US" dirty="0"/>
          </a:p>
          <a:p>
            <a:pPr marL="457200" indent="-457200">
              <a:buAutoNum type="arabicParenR" startAt="2"/>
            </a:pPr>
            <a:r>
              <a:rPr lang="en-US" dirty="0"/>
              <a:t>What do you base your opinions on?</a:t>
            </a:r>
          </a:p>
          <a:p>
            <a:pPr marL="457200" indent="-457200">
              <a:buAutoNum type="arabicParenR" startAt="2"/>
            </a:pPr>
            <a:endParaRPr lang="en-US" dirty="0"/>
          </a:p>
          <a:p>
            <a:pPr marL="457200" indent="-457200">
              <a:buAutoNum type="arabicParenR" startAt="3"/>
            </a:pPr>
            <a:r>
              <a:rPr lang="en-US" dirty="0"/>
              <a:t>Is the system underfunded?</a:t>
            </a:r>
          </a:p>
          <a:p>
            <a:pPr marL="0" indent="0"/>
            <a:endParaRPr lang="en-US" dirty="0"/>
          </a:p>
          <a:p>
            <a:pPr marL="0" indent="0"/>
            <a:r>
              <a:rPr lang="en-US" dirty="0"/>
              <a:t>4 )    Should the system follow more closely constitutional division of powers?</a:t>
            </a:r>
          </a:p>
          <a:p>
            <a:pPr marL="0" indent="0"/>
            <a:endParaRPr lang="en-US" dirty="0"/>
          </a:p>
          <a:p>
            <a:pPr marL="0" indent="0"/>
            <a:r>
              <a:rPr lang="en-US" dirty="0"/>
              <a:t>5)     Should public opinion or </a:t>
            </a:r>
            <a:r>
              <a:rPr lang="en-US"/>
              <a:t>health professionals </a:t>
            </a:r>
            <a:r>
              <a:rPr lang="en-US" dirty="0"/>
              <a:t>dictate health policy?</a:t>
            </a:r>
          </a:p>
          <a:p>
            <a:pPr marL="457200" indent="-457200">
              <a:buAutoNum type="arabicParenR"/>
            </a:pPr>
            <a:endParaRPr lang="en-CA" dirty="0"/>
          </a:p>
        </p:txBody>
      </p:sp>
    </p:spTree>
    <p:extLst>
      <p:ext uri="{BB962C8B-B14F-4D97-AF65-F5344CB8AC3E}">
        <p14:creationId xmlns:p14="http://schemas.microsoft.com/office/powerpoint/2010/main" val="1445009285"/>
      </p:ext>
    </p:extLst>
  </p:cSld>
  <p:clrMapOvr>
    <a:masterClrMapping/>
  </p:clrMapOvr>
</p:sld>
</file>

<file path=ppt/theme/theme1.xml><?xml version="1.0" encoding="utf-8"?>
<a:theme xmlns:a="http://schemas.openxmlformats.org/drawingml/2006/main" name="Secondary Slide">
  <a:themeElements>
    <a:clrScheme name="JSGS">
      <a:dk1>
        <a:sysClr val="windowText" lastClr="000000"/>
      </a:dk1>
      <a:lt1>
        <a:sysClr val="window" lastClr="FFFFFF"/>
      </a:lt1>
      <a:dk2>
        <a:srgbClr val="7B8644"/>
      </a:dk2>
      <a:lt2>
        <a:srgbClr val="EEECE1"/>
      </a:lt2>
      <a:accent1>
        <a:srgbClr val="7B8644"/>
      </a:accent1>
      <a:accent2>
        <a:srgbClr val="4A6371"/>
      </a:accent2>
      <a:accent3>
        <a:srgbClr val="683B39"/>
      </a:accent3>
      <a:accent4>
        <a:srgbClr val="594256"/>
      </a:accent4>
      <a:accent5>
        <a:srgbClr val="DCDDDF"/>
      </a:accent5>
      <a:accent6>
        <a:srgbClr val="0000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 master</Template>
  <TotalTime>2769</TotalTime>
  <Words>284</Words>
  <Application>Microsoft Office PowerPoint</Application>
  <PresentationFormat>On-screen Show (4:3)</PresentationFormat>
  <Paragraphs>36</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Courier New</vt:lpstr>
      <vt:lpstr>Wingdings</vt:lpstr>
      <vt:lpstr>Secondary Slide</vt:lpstr>
      <vt:lpstr>Increasing Capacity: How to meet the Challenge of Health Care Reform  By Mark MacLeod, CEO Group Medical Services Incorporated </vt:lpstr>
      <vt:lpstr>PowerPoint Presentation</vt:lpstr>
      <vt:lpstr>PowerPoint Presentation</vt:lpstr>
      <vt:lpstr>PowerPoint Presentation</vt:lpstr>
    </vt:vector>
  </TitlesOfParts>
  <Company>University of Regina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Wowchuk</dc:creator>
  <cp:lastModifiedBy>Dale Eisler</cp:lastModifiedBy>
  <cp:revision>236</cp:revision>
  <cp:lastPrinted>2018-08-15T16:10:18Z</cp:lastPrinted>
  <dcterms:created xsi:type="dcterms:W3CDTF">2012-10-29T19:48:17Z</dcterms:created>
  <dcterms:modified xsi:type="dcterms:W3CDTF">2024-04-28T00:47:11Z</dcterms:modified>
</cp:coreProperties>
</file>